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2.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3.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4.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5.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6.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7.xml" ContentType="application/vnd.openxmlformats-officedocument.theme+xml"/>
  <Override PartName="/ppt/slideLayouts/slideLayout199.xml" ContentType="application/vnd.openxmlformats-officedocument.presentationml.slideLayout+xml"/>
  <Override PartName="/ppt/theme/theme18.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9.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2.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3.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4.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25.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6.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27.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28.xml" ContentType="application/vnd.openxmlformats-officedocument.theme+xml"/>
  <Override PartName="/ppt/theme/theme2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2.xml" ContentType="application/vnd.openxmlformats-officedocument.themeOverride+xml"/>
  <Override PartName="/ppt/notesSlides/notesSlide11.xml" ContentType="application/vnd.openxmlformats-officedocument.presentationml.notesSlide+xml"/>
  <Override PartName="/ppt/theme/themeOverride3.xml" ContentType="application/vnd.openxmlformats-officedocument.themeOverride+xml"/>
  <Override PartName="/ppt/notesSlides/notesSlide12.xml" ContentType="application/vnd.openxmlformats-officedocument.presentationml.notesSlide+xml"/>
  <Override PartName="/ppt/theme/themeOverride4.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media/audio1.bin" ContentType="audio/unknown"/>
  <Override PartName="/ppt/media/audio2.bin" ContentType="audio/unknown"/>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1" r:id="rId2"/>
    <p:sldMasterId id="2147483659" r:id="rId3"/>
    <p:sldMasterId id="2147483658" r:id="rId4"/>
    <p:sldMasterId id="2147483656" r:id="rId5"/>
    <p:sldMasterId id="2147483654" r:id="rId6"/>
    <p:sldMasterId id="2147483652" r:id="rId7"/>
    <p:sldMasterId id="2147483649" r:id="rId8"/>
    <p:sldMasterId id="2147483987" r:id="rId9"/>
    <p:sldMasterId id="2147484133" r:id="rId10"/>
    <p:sldMasterId id="2147484146" r:id="rId11"/>
    <p:sldMasterId id="2147484159" r:id="rId12"/>
    <p:sldMasterId id="2147484172" r:id="rId13"/>
    <p:sldMasterId id="2147484197" r:id="rId14"/>
    <p:sldMasterId id="2147484209" r:id="rId15"/>
    <p:sldMasterId id="2147484221" r:id="rId16"/>
    <p:sldMasterId id="2147484233" r:id="rId17"/>
    <p:sldMasterId id="2147484246" r:id="rId18"/>
    <p:sldMasterId id="2147484248" r:id="rId19"/>
    <p:sldMasterId id="2147484260" r:id="rId20"/>
    <p:sldMasterId id="2147484263" r:id="rId21"/>
    <p:sldMasterId id="2147484275" r:id="rId22"/>
    <p:sldMasterId id="2147484283" r:id="rId23"/>
    <p:sldMasterId id="2147484296" r:id="rId24"/>
    <p:sldMasterId id="2147484312" r:id="rId25"/>
    <p:sldMasterId id="2147484338" r:id="rId26"/>
    <p:sldMasterId id="2147484350" r:id="rId27"/>
    <p:sldMasterId id="2147484377" r:id="rId28"/>
  </p:sldMasterIdLst>
  <p:notesMasterIdLst>
    <p:notesMasterId r:id="rId110"/>
  </p:notesMasterIdLst>
  <p:sldIdLst>
    <p:sldId id="336" r:id="rId29"/>
    <p:sldId id="4962" r:id="rId30"/>
    <p:sldId id="4950" r:id="rId31"/>
    <p:sldId id="4951" r:id="rId32"/>
    <p:sldId id="260" r:id="rId33"/>
    <p:sldId id="5425" r:id="rId34"/>
    <p:sldId id="262" r:id="rId35"/>
    <p:sldId id="263" r:id="rId36"/>
    <p:sldId id="264" r:id="rId37"/>
    <p:sldId id="265" r:id="rId38"/>
    <p:sldId id="266" r:id="rId39"/>
    <p:sldId id="267" r:id="rId40"/>
    <p:sldId id="268" r:id="rId41"/>
    <p:sldId id="269" r:id="rId42"/>
    <p:sldId id="270" r:id="rId43"/>
    <p:sldId id="4957" r:id="rId44"/>
    <p:sldId id="4960" r:id="rId45"/>
    <p:sldId id="590" r:id="rId46"/>
    <p:sldId id="5417" r:id="rId47"/>
    <p:sldId id="384" r:id="rId48"/>
    <p:sldId id="5418" r:id="rId49"/>
    <p:sldId id="2429" r:id="rId50"/>
    <p:sldId id="5419" r:id="rId51"/>
    <p:sldId id="5420" r:id="rId52"/>
    <p:sldId id="5421" r:id="rId53"/>
    <p:sldId id="5422" r:id="rId54"/>
    <p:sldId id="281" r:id="rId55"/>
    <p:sldId id="282" r:id="rId56"/>
    <p:sldId id="283" r:id="rId57"/>
    <p:sldId id="312" r:id="rId58"/>
    <p:sldId id="285" r:id="rId59"/>
    <p:sldId id="286" r:id="rId60"/>
    <p:sldId id="287" r:id="rId61"/>
    <p:sldId id="288" r:id="rId62"/>
    <p:sldId id="289" r:id="rId63"/>
    <p:sldId id="290" r:id="rId64"/>
    <p:sldId id="911" r:id="rId65"/>
    <p:sldId id="292" r:id="rId66"/>
    <p:sldId id="3999" r:id="rId67"/>
    <p:sldId id="4968" r:id="rId68"/>
    <p:sldId id="5343" r:id="rId69"/>
    <p:sldId id="5246" r:id="rId70"/>
    <p:sldId id="358" r:id="rId71"/>
    <p:sldId id="298" r:id="rId72"/>
    <p:sldId id="299" r:id="rId73"/>
    <p:sldId id="3762" r:id="rId74"/>
    <p:sldId id="3761" r:id="rId75"/>
    <p:sldId id="534" r:id="rId76"/>
    <p:sldId id="3760" r:id="rId77"/>
    <p:sldId id="5424" r:id="rId78"/>
    <p:sldId id="3983" r:id="rId79"/>
    <p:sldId id="4005" r:id="rId80"/>
    <p:sldId id="5238" r:id="rId81"/>
    <p:sldId id="308" r:id="rId82"/>
    <p:sldId id="309" r:id="rId83"/>
    <p:sldId id="5247" r:id="rId84"/>
    <p:sldId id="313" r:id="rId85"/>
    <p:sldId id="314" r:id="rId86"/>
    <p:sldId id="770" r:id="rId87"/>
    <p:sldId id="316" r:id="rId88"/>
    <p:sldId id="317" r:id="rId89"/>
    <p:sldId id="318" r:id="rId90"/>
    <p:sldId id="319" r:id="rId91"/>
    <p:sldId id="320" r:id="rId92"/>
    <p:sldId id="5416" r:id="rId93"/>
    <p:sldId id="322" r:id="rId94"/>
    <p:sldId id="323" r:id="rId95"/>
    <p:sldId id="324" r:id="rId96"/>
    <p:sldId id="395" r:id="rId97"/>
    <p:sldId id="326" r:id="rId98"/>
    <p:sldId id="327" r:id="rId99"/>
    <p:sldId id="328" r:id="rId100"/>
    <p:sldId id="329" r:id="rId101"/>
    <p:sldId id="330" r:id="rId102"/>
    <p:sldId id="4963" r:id="rId103"/>
    <p:sldId id="4964" r:id="rId104"/>
    <p:sldId id="4965" r:id="rId105"/>
    <p:sldId id="4966" r:id="rId106"/>
    <p:sldId id="4967" r:id="rId107"/>
    <p:sldId id="337" r:id="rId108"/>
    <p:sldId id="4883" r:id="rId10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66"/>
    <a:srgbClr val="FFFFFF"/>
    <a:srgbClr val="E6E6E6"/>
    <a:srgbClr val="F8F2E8"/>
    <a:srgbClr val="6595C5"/>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627" autoAdjust="0"/>
    <p:restoredTop sz="74453" autoAdjust="0"/>
  </p:normalViewPr>
  <p:slideViewPr>
    <p:cSldViewPr>
      <p:cViewPr varScale="1">
        <p:scale>
          <a:sx n="87" d="100"/>
          <a:sy n="87" d="100"/>
        </p:scale>
        <p:origin x="192" y="8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9" d="100"/>
        <a:sy n="49" d="100"/>
      </p:scale>
      <p:origin x="0" y="1682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4.xml"/><Relationship Id="rId47" Type="http://schemas.openxmlformats.org/officeDocument/2006/relationships/slide" Target="slides/slide19.xml"/><Relationship Id="rId63" Type="http://schemas.openxmlformats.org/officeDocument/2006/relationships/slide" Target="slides/slide35.xml"/><Relationship Id="rId68" Type="http://schemas.openxmlformats.org/officeDocument/2006/relationships/slide" Target="slides/slide40.xml"/><Relationship Id="rId84" Type="http://schemas.openxmlformats.org/officeDocument/2006/relationships/slide" Target="slides/slide56.xml"/><Relationship Id="rId89" Type="http://schemas.openxmlformats.org/officeDocument/2006/relationships/slide" Target="slides/slide61.xml"/><Relationship Id="rId112" Type="http://schemas.openxmlformats.org/officeDocument/2006/relationships/viewProps" Target="viewProps.xml"/><Relationship Id="rId16" Type="http://schemas.openxmlformats.org/officeDocument/2006/relationships/slideMaster" Target="slideMasters/slideMaster16.xml"/><Relationship Id="rId107" Type="http://schemas.openxmlformats.org/officeDocument/2006/relationships/slide" Target="slides/slide79.xml"/><Relationship Id="rId11" Type="http://schemas.openxmlformats.org/officeDocument/2006/relationships/slideMaster" Target="slideMasters/slideMaster11.xml"/><Relationship Id="rId32" Type="http://schemas.openxmlformats.org/officeDocument/2006/relationships/slide" Target="slides/slide4.xml"/><Relationship Id="rId37" Type="http://schemas.openxmlformats.org/officeDocument/2006/relationships/slide" Target="slides/slide9.xml"/><Relationship Id="rId53" Type="http://schemas.openxmlformats.org/officeDocument/2006/relationships/slide" Target="slides/slide25.xml"/><Relationship Id="rId58" Type="http://schemas.openxmlformats.org/officeDocument/2006/relationships/slide" Target="slides/slide30.xml"/><Relationship Id="rId74" Type="http://schemas.openxmlformats.org/officeDocument/2006/relationships/slide" Target="slides/slide46.xml"/><Relationship Id="rId79" Type="http://schemas.openxmlformats.org/officeDocument/2006/relationships/slide" Target="slides/slide51.xml"/><Relationship Id="rId102" Type="http://schemas.openxmlformats.org/officeDocument/2006/relationships/slide" Target="slides/slide74.xml"/><Relationship Id="rId5" Type="http://schemas.openxmlformats.org/officeDocument/2006/relationships/slideMaster" Target="slideMasters/slideMaster5.xml"/><Relationship Id="rId90" Type="http://schemas.openxmlformats.org/officeDocument/2006/relationships/slide" Target="slides/slide62.xml"/><Relationship Id="rId95" Type="http://schemas.openxmlformats.org/officeDocument/2006/relationships/slide" Target="slides/slide67.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5.xml"/><Relationship Id="rId48" Type="http://schemas.openxmlformats.org/officeDocument/2006/relationships/slide" Target="slides/slide20.xml"/><Relationship Id="rId64" Type="http://schemas.openxmlformats.org/officeDocument/2006/relationships/slide" Target="slides/slide36.xml"/><Relationship Id="rId69" Type="http://schemas.openxmlformats.org/officeDocument/2006/relationships/slide" Target="slides/slide41.xml"/><Relationship Id="rId113" Type="http://schemas.openxmlformats.org/officeDocument/2006/relationships/theme" Target="theme/theme1.xml"/><Relationship Id="rId80" Type="http://schemas.openxmlformats.org/officeDocument/2006/relationships/slide" Target="slides/slide52.xml"/><Relationship Id="rId85" Type="http://schemas.openxmlformats.org/officeDocument/2006/relationships/slide" Target="slides/slide5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5.xml"/><Relationship Id="rId38" Type="http://schemas.openxmlformats.org/officeDocument/2006/relationships/slide" Target="slides/slide10.xml"/><Relationship Id="rId59" Type="http://schemas.openxmlformats.org/officeDocument/2006/relationships/slide" Target="slides/slide31.xml"/><Relationship Id="rId103" Type="http://schemas.openxmlformats.org/officeDocument/2006/relationships/slide" Target="slides/slide75.xml"/><Relationship Id="rId108" Type="http://schemas.openxmlformats.org/officeDocument/2006/relationships/slide" Target="slides/slide80.xml"/><Relationship Id="rId54" Type="http://schemas.openxmlformats.org/officeDocument/2006/relationships/slide" Target="slides/slide26.xml"/><Relationship Id="rId70" Type="http://schemas.openxmlformats.org/officeDocument/2006/relationships/slide" Target="slides/slide42.xml"/><Relationship Id="rId75" Type="http://schemas.openxmlformats.org/officeDocument/2006/relationships/slide" Target="slides/slide47.xml"/><Relationship Id="rId91" Type="http://schemas.openxmlformats.org/officeDocument/2006/relationships/slide" Target="slides/slide63.xml"/><Relationship Id="rId96" Type="http://schemas.openxmlformats.org/officeDocument/2006/relationships/slide" Target="slides/slide6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8.xml"/><Relationship Id="rId49" Type="http://schemas.openxmlformats.org/officeDocument/2006/relationships/slide" Target="slides/slide21.xml"/><Relationship Id="rId57" Type="http://schemas.openxmlformats.org/officeDocument/2006/relationships/slide" Target="slides/slide29.xml"/><Relationship Id="rId106" Type="http://schemas.openxmlformats.org/officeDocument/2006/relationships/slide" Target="slides/slide78.xml"/><Relationship Id="rId114"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3.xml"/><Relationship Id="rId44" Type="http://schemas.openxmlformats.org/officeDocument/2006/relationships/slide" Target="slides/slide16.xml"/><Relationship Id="rId52" Type="http://schemas.openxmlformats.org/officeDocument/2006/relationships/slide" Target="slides/slide24.xml"/><Relationship Id="rId60" Type="http://schemas.openxmlformats.org/officeDocument/2006/relationships/slide" Target="slides/slide32.xml"/><Relationship Id="rId65" Type="http://schemas.openxmlformats.org/officeDocument/2006/relationships/slide" Target="slides/slide37.xml"/><Relationship Id="rId73" Type="http://schemas.openxmlformats.org/officeDocument/2006/relationships/slide" Target="slides/slide45.xml"/><Relationship Id="rId78" Type="http://schemas.openxmlformats.org/officeDocument/2006/relationships/slide" Target="slides/slide50.xml"/><Relationship Id="rId81" Type="http://schemas.openxmlformats.org/officeDocument/2006/relationships/slide" Target="slides/slide53.xml"/><Relationship Id="rId86" Type="http://schemas.openxmlformats.org/officeDocument/2006/relationships/slide" Target="slides/slide58.xml"/><Relationship Id="rId94" Type="http://schemas.openxmlformats.org/officeDocument/2006/relationships/slide" Target="slides/slide66.xml"/><Relationship Id="rId99" Type="http://schemas.openxmlformats.org/officeDocument/2006/relationships/slide" Target="slides/slide71.xml"/><Relationship Id="rId101" Type="http://schemas.openxmlformats.org/officeDocument/2006/relationships/slide" Target="slides/slide73.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1.xml"/><Relationship Id="rId109" Type="http://schemas.openxmlformats.org/officeDocument/2006/relationships/slide" Target="slides/slide81.xml"/><Relationship Id="rId34" Type="http://schemas.openxmlformats.org/officeDocument/2006/relationships/slide" Target="slides/slide6.xml"/><Relationship Id="rId50" Type="http://schemas.openxmlformats.org/officeDocument/2006/relationships/slide" Target="slides/slide22.xml"/><Relationship Id="rId55" Type="http://schemas.openxmlformats.org/officeDocument/2006/relationships/slide" Target="slides/slide27.xml"/><Relationship Id="rId76" Type="http://schemas.openxmlformats.org/officeDocument/2006/relationships/slide" Target="slides/slide48.xml"/><Relationship Id="rId97" Type="http://schemas.openxmlformats.org/officeDocument/2006/relationships/slide" Target="slides/slide69.xml"/><Relationship Id="rId104" Type="http://schemas.openxmlformats.org/officeDocument/2006/relationships/slide" Target="slides/slide76.xml"/><Relationship Id="rId7" Type="http://schemas.openxmlformats.org/officeDocument/2006/relationships/slideMaster" Target="slideMasters/slideMaster7.xml"/><Relationship Id="rId71" Type="http://schemas.openxmlformats.org/officeDocument/2006/relationships/slide" Target="slides/slide43.xml"/><Relationship Id="rId92" Type="http://schemas.openxmlformats.org/officeDocument/2006/relationships/slide" Target="slides/slide64.xml"/><Relationship Id="rId2" Type="http://schemas.openxmlformats.org/officeDocument/2006/relationships/slideMaster" Target="slideMasters/slideMaster2.xml"/><Relationship Id="rId29" Type="http://schemas.openxmlformats.org/officeDocument/2006/relationships/slide" Target="slides/slide1.xml"/><Relationship Id="rId24" Type="http://schemas.openxmlformats.org/officeDocument/2006/relationships/slideMaster" Target="slideMasters/slideMaster24.xml"/><Relationship Id="rId40" Type="http://schemas.openxmlformats.org/officeDocument/2006/relationships/slide" Target="slides/slide12.xml"/><Relationship Id="rId45" Type="http://schemas.openxmlformats.org/officeDocument/2006/relationships/slide" Target="slides/slide17.xml"/><Relationship Id="rId66" Type="http://schemas.openxmlformats.org/officeDocument/2006/relationships/slide" Target="slides/slide38.xml"/><Relationship Id="rId87" Type="http://schemas.openxmlformats.org/officeDocument/2006/relationships/slide" Target="slides/slide59.xml"/><Relationship Id="rId110" Type="http://schemas.openxmlformats.org/officeDocument/2006/relationships/notesMaster" Target="notesMasters/notesMaster1.xml"/><Relationship Id="rId61" Type="http://schemas.openxmlformats.org/officeDocument/2006/relationships/slide" Target="slides/slide33.xml"/><Relationship Id="rId82" Type="http://schemas.openxmlformats.org/officeDocument/2006/relationships/slide" Target="slides/slide54.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2.xml"/><Relationship Id="rId35" Type="http://schemas.openxmlformats.org/officeDocument/2006/relationships/slide" Target="slides/slide7.xml"/><Relationship Id="rId56" Type="http://schemas.openxmlformats.org/officeDocument/2006/relationships/slide" Target="slides/slide28.xml"/><Relationship Id="rId77" Type="http://schemas.openxmlformats.org/officeDocument/2006/relationships/slide" Target="slides/slide49.xml"/><Relationship Id="rId100" Type="http://schemas.openxmlformats.org/officeDocument/2006/relationships/slide" Target="slides/slide72.xml"/><Relationship Id="rId105" Type="http://schemas.openxmlformats.org/officeDocument/2006/relationships/slide" Target="slides/slide77.xml"/><Relationship Id="rId8" Type="http://schemas.openxmlformats.org/officeDocument/2006/relationships/slideMaster" Target="slideMasters/slideMaster8.xml"/><Relationship Id="rId51" Type="http://schemas.openxmlformats.org/officeDocument/2006/relationships/slide" Target="slides/slide23.xml"/><Relationship Id="rId72" Type="http://schemas.openxmlformats.org/officeDocument/2006/relationships/slide" Target="slides/slide44.xml"/><Relationship Id="rId93" Type="http://schemas.openxmlformats.org/officeDocument/2006/relationships/slide" Target="slides/slide65.xml"/><Relationship Id="rId98" Type="http://schemas.openxmlformats.org/officeDocument/2006/relationships/slide" Target="slides/slide70.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8.xml"/><Relationship Id="rId67" Type="http://schemas.openxmlformats.org/officeDocument/2006/relationships/slide" Target="slides/slide39.xml"/><Relationship Id="rId20" Type="http://schemas.openxmlformats.org/officeDocument/2006/relationships/slideMaster" Target="slideMasters/slideMaster20.xml"/><Relationship Id="rId41" Type="http://schemas.openxmlformats.org/officeDocument/2006/relationships/slide" Target="slides/slide13.xml"/><Relationship Id="rId62" Type="http://schemas.openxmlformats.org/officeDocument/2006/relationships/slide" Target="slides/slide34.xml"/><Relationship Id="rId83" Type="http://schemas.openxmlformats.org/officeDocument/2006/relationships/slide" Target="slides/slide55.xml"/><Relationship Id="rId88" Type="http://schemas.openxmlformats.org/officeDocument/2006/relationships/slide" Target="slides/slide60.xml"/><Relationship Id="rId11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pPr>
              <a:defRPr/>
            </a:pPr>
            <a:fld id="{3BE3F44E-CA82-8441-AC57-593CE8D997C3}" type="slidenum">
              <a:rPr lang="en-US"/>
              <a:pPr>
                <a:defRPr/>
              </a:pPr>
              <a:t>‹#›</a:t>
            </a:fld>
            <a:endParaRPr lang="en-US"/>
          </a:p>
        </p:txBody>
      </p:sp>
    </p:spTree>
    <p:extLst>
      <p:ext uri="{BB962C8B-B14F-4D97-AF65-F5344CB8AC3E}">
        <p14:creationId xmlns:p14="http://schemas.microsoft.com/office/powerpoint/2010/main" val="4913651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E41C820-C1E4-5E4C-9804-0DF05FBF70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4626"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15462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3E384E8-222A-6B48-99D9-C68AF84CEF83}" type="slidenum">
              <a:rPr lang="en-US" sz="1200"/>
              <a:pPr/>
              <a:t>11</a:t>
            </a:fld>
            <a:endParaRPr lang="en-US" sz="1200"/>
          </a:p>
        </p:txBody>
      </p:sp>
      <p:sp>
        <p:nvSpPr>
          <p:cNvPr id="3072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300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0AD87B7-227C-2442-8B0E-7BFCC3817A4D}" type="slidenum">
              <a:rPr lang="en-US" sz="1200"/>
              <a:pPr/>
              <a:t>12</a:t>
            </a:fld>
            <a:endParaRPr lang="en-US" sz="1200"/>
          </a:p>
        </p:txBody>
      </p:sp>
      <p:sp>
        <p:nvSpPr>
          <p:cNvPr id="3277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320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4FB4B33-3E7A-614C-8011-3AB87C5B9258}" type="slidenum">
              <a:rPr lang="en-US" sz="1200"/>
              <a:pPr/>
              <a:t>13</a:t>
            </a:fld>
            <a:endParaRPr lang="en-US" sz="1200"/>
          </a:p>
        </p:txBody>
      </p:sp>
      <p:sp>
        <p:nvSpPr>
          <p:cNvPr id="3481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341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FAF86D-3919-3C42-A3F1-99D2CC46009E}" type="slidenum">
              <a:rPr lang="en-US" sz="1200"/>
              <a:pPr/>
              <a:t>14</a:t>
            </a:fld>
            <a:endParaRPr lang="en-US" sz="1200"/>
          </a:p>
        </p:txBody>
      </p:sp>
      <p:sp>
        <p:nvSpPr>
          <p:cNvPr id="3686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361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EB385CE-EF30-804B-BF94-F3D09A629C79}" type="slidenum">
              <a:rPr lang="en-US" sz="1200"/>
              <a:pPr/>
              <a:t>15</a:t>
            </a:fld>
            <a:endParaRPr lang="en-US" sz="1200"/>
          </a:p>
        </p:txBody>
      </p:sp>
      <p:sp>
        <p:nvSpPr>
          <p:cNvPr id="4096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382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1C5DC6E-8864-4D4E-8015-FFE6B8ED9F26}"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03106" name="Rectangle 2"/>
          <p:cNvSpPr>
            <a:spLocks noGrp="1" noRot="1" noChangeAspect="1" noChangeArrowheads="1"/>
          </p:cNvSpPr>
          <p:nvPr>
            <p:ph type="sldImg"/>
          </p:nvPr>
        </p:nvSpPr>
        <p:spPr>
          <a:xfrm>
            <a:off x="1130300" y="674688"/>
            <a:ext cx="4597400" cy="3448050"/>
          </a:xfrm>
          <a:solidFill>
            <a:srgbClr val="FFFFFF"/>
          </a:solidFill>
          <a:ln/>
        </p:spPr>
      </p:sp>
      <p:sp>
        <p:nvSpPr>
          <p:cNvPr id="3031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Terah’s descendants trace from Abraham to Isaac to Jacob to Joseph and pass on God's covenant promising Abram a land, nation, and blessed name to show Israel its origin as a nation of promise (11:27–50:26).</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5E59253-F58F-6A42-8627-9352D236D690}"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05154" name="Rectangle 2"/>
          <p:cNvSpPr>
            <a:spLocks noGrp="1" noRot="1" noChangeAspect="1" noChangeArrowheads="1"/>
          </p:cNvSpPr>
          <p:nvPr>
            <p:ph type="sldImg"/>
          </p:nvPr>
        </p:nvSpPr>
        <p:spPr>
          <a:xfrm>
            <a:off x="1130300" y="674688"/>
            <a:ext cx="4597400" cy="3448050"/>
          </a:xfrm>
          <a:solidFill>
            <a:srgbClr val="FFFFFF"/>
          </a:solidFill>
          <a:ln/>
        </p:spPr>
      </p:sp>
      <p:sp>
        <p:nvSpPr>
          <p:cNvPr id="30515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Abraham knew that it was a sin to worship Sin, so he migrated westward in obedience to God’s command. Genesis 15:6 says that he believed God, and God credited righteousness to him for his simple trust in God.</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671B28D-2FFF-B34D-8C06-E339CC408982}"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64546" name="Rectangle 2"/>
          <p:cNvSpPr>
            <a:spLocks noGrp="1" noRot="1" noChangeAspect="1" noChangeArrowheads="1"/>
          </p:cNvSpPr>
          <p:nvPr>
            <p:ph type="sldImg"/>
          </p:nvPr>
        </p:nvSpPr>
        <p:spPr>
          <a:xfrm>
            <a:off x="1130300" y="674688"/>
            <a:ext cx="4597400" cy="3448050"/>
          </a:xfrm>
          <a:solidFill>
            <a:srgbClr val="FFFFFF"/>
          </a:solidFill>
          <a:ln/>
        </p:spPr>
      </p:sp>
      <p:sp>
        <p:nvSpPr>
          <p:cNvPr id="36454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BF04851-B347-9B41-A310-A106901C7A16}"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66594" name="Rectangle 2"/>
          <p:cNvSpPr>
            <a:spLocks noGrp="1" noRot="1" noChangeAspect="1" noChangeArrowheads="1"/>
          </p:cNvSpPr>
          <p:nvPr>
            <p:ph type="sldImg"/>
          </p:nvPr>
        </p:nvSpPr>
        <p:spPr>
          <a:xfrm>
            <a:off x="1130300" y="674688"/>
            <a:ext cx="4597400" cy="3448050"/>
          </a:xfrm>
          <a:solidFill>
            <a:srgbClr val="FFFFFF"/>
          </a:solidFill>
          <a:ln/>
        </p:spPr>
      </p:sp>
      <p:sp>
        <p:nvSpPr>
          <p:cNvPr id="36659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7E2F644-EF7D-6E49-BAB5-A313F2CB2F20}"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68642" name="Rectangle 2"/>
          <p:cNvSpPr>
            <a:spLocks noGrp="1" noRot="1" noChangeAspect="1" noChangeArrowheads="1"/>
          </p:cNvSpPr>
          <p:nvPr>
            <p:ph type="sldImg"/>
          </p:nvPr>
        </p:nvSpPr>
        <p:spPr>
          <a:xfrm>
            <a:off x="1130300" y="674688"/>
            <a:ext cx="4597400" cy="3448050"/>
          </a:xfrm>
          <a:solidFill>
            <a:srgbClr val="FFFFFF"/>
          </a:solidFill>
          <a:ln/>
        </p:spPr>
      </p:sp>
      <p:sp>
        <p:nvSpPr>
          <p:cNvPr id="36864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10FE2EB-351D-DD4A-BEDC-3ED01C2AD074}"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88770" name="Rectangle 2"/>
          <p:cNvSpPr>
            <a:spLocks noGrp="1" noRot="1" noChangeAspect="1" noChangeArrowheads="1"/>
          </p:cNvSpPr>
          <p:nvPr>
            <p:ph type="sldImg"/>
          </p:nvPr>
        </p:nvSpPr>
        <p:spPr>
          <a:xfrm>
            <a:off x="1130300" y="674688"/>
            <a:ext cx="4597400" cy="3448050"/>
          </a:xfrm>
          <a:solidFill>
            <a:srgbClr val="FFFFFF"/>
          </a:solidFill>
          <a:ln/>
        </p:spPr>
      </p:sp>
      <p:sp>
        <p:nvSpPr>
          <p:cNvPr id="28877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Noah’s three sons became three divisions of humanity in three major areas.</a:t>
            </a:r>
          </a:p>
          <a:p>
            <a:pPr eaLnBrk="1" hangingPunct="1"/>
            <a:r>
              <a:rPr lang="en-US" altLang="zh-CN" dirty="0">
                <a:latin typeface="Times New Roman" charset="0"/>
                <a:ea typeface="ＭＳ Ｐゴシック" charset="0"/>
                <a:cs typeface="ＭＳ Ｐゴシック" charset="0"/>
              </a:rPr>
              <a:t>Asians stem from Canaanites in the city of Sin—not those who migrated south to the Sinai but those who migrated east to Chino. Here is why we have these terms of </a:t>
            </a:r>
            <a:r>
              <a:rPr lang="en-US" altLang="zh-CN" i="1" dirty="0">
                <a:latin typeface="Times New Roman" charset="0"/>
                <a:ea typeface="ＭＳ Ｐゴシック" charset="0"/>
                <a:cs typeface="ＭＳ Ｐゴシック" charset="0"/>
              </a:rPr>
              <a:t>Sinai</a:t>
            </a:r>
            <a:r>
              <a:rPr lang="en-US" altLang="zh-CN" i="0" dirty="0">
                <a:latin typeface="Times New Roman" charset="0"/>
                <a:ea typeface="ＭＳ Ｐゴシック" charset="0"/>
                <a:cs typeface="ＭＳ Ｐゴシック" charset="0"/>
              </a:rPr>
              <a:t> and East Asians called </a:t>
            </a:r>
            <a:r>
              <a:rPr lang="en-US" altLang="zh-CN" i="1" dirty="0">
                <a:latin typeface="Times New Roman" charset="0"/>
                <a:ea typeface="ＭＳ Ｐゴシック" charset="0"/>
                <a:cs typeface="ＭＳ Ｐゴシック" charset="0"/>
              </a:rPr>
              <a:t>Sino.</a:t>
            </a:r>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________</a:t>
            </a:r>
          </a:p>
          <a:p>
            <a:pPr eaLnBrk="1" hangingPunct="1"/>
            <a:r>
              <a:rPr lang="en-US" dirty="0">
                <a:latin typeface="Arial" charset="0"/>
                <a:ea typeface="ＭＳ Ｐゴシック" charset="0"/>
                <a:cs typeface="ＭＳ Ｐゴシック" charset="0"/>
              </a:rPr>
              <a:t>BG-03-Table of Nations-3</a:t>
            </a:r>
          </a:p>
          <a:p>
            <a:pPr eaLnBrk="1" hangingPunct="1"/>
            <a:r>
              <a:rPr lang="en-US" dirty="0">
                <a:latin typeface="Arial" charset="0"/>
                <a:ea typeface="ＭＳ Ｐゴシック" charset="0"/>
                <a:cs typeface="ＭＳ Ｐゴシック" charset="0"/>
              </a:rPr>
              <a:t>OS-01-Gen4-20-slide 150</a:t>
            </a:r>
          </a:p>
          <a:p>
            <a:pPr eaLnBrk="1" hangingPunct="1"/>
            <a:r>
              <a:rPr lang="en-US" altLang="zh-CN" dirty="0">
                <a:latin typeface="Times New Roman" charset="0"/>
                <a:ea typeface="ＭＳ Ｐゴシック" charset="0"/>
                <a:cs typeface="ＭＳ Ｐゴシック" charset="0"/>
              </a:rPr>
              <a:t>OS-13-1Chron-57</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566425F-32BF-E242-AF60-C0365A9FE5AF}"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70690" name="Rectangle 2"/>
          <p:cNvSpPr>
            <a:spLocks noGrp="1" noRot="1" noChangeAspect="1" noChangeArrowheads="1"/>
          </p:cNvSpPr>
          <p:nvPr>
            <p:ph type="sldImg"/>
          </p:nvPr>
        </p:nvSpPr>
        <p:spPr>
          <a:xfrm>
            <a:off x="1130300" y="674688"/>
            <a:ext cx="4597400" cy="3448050"/>
          </a:xfrm>
          <a:solidFill>
            <a:srgbClr val="FFFFFF"/>
          </a:solidFill>
          <a:ln/>
        </p:spPr>
      </p:sp>
      <p:sp>
        <p:nvSpPr>
          <p:cNvPr id="3706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A52F87B-9DA1-DD40-A197-C3A82381AD14}"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3698" name="Rectangle 2"/>
          <p:cNvSpPr>
            <a:spLocks noGrp="1" noRot="1" noChangeAspect="1" noChangeArrowheads="1"/>
          </p:cNvSpPr>
          <p:nvPr>
            <p:ph type="sldImg"/>
          </p:nvPr>
        </p:nvSpPr>
        <p:spPr>
          <a:solidFill>
            <a:srgbClr val="FFFFFF"/>
          </a:solidFill>
          <a:ln/>
        </p:spPr>
      </p:sp>
      <p:sp>
        <p:nvSpPr>
          <p:cNvPr id="413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Note that Isaac married into his family but Rebekah was a generation younger as he married his second cousin Rebekah. </a:t>
            </a:r>
          </a:p>
          <a:p>
            <a:pPr eaLnBrk="1" hangingPunct="1"/>
            <a:r>
              <a:rPr lang="en-US" altLang="zh-CN" dirty="0">
                <a:latin typeface="Times New Roman" charset="0"/>
                <a:ea typeface="ＭＳ Ｐゴシック" charset="0"/>
                <a:cs typeface="ＭＳ Ｐゴシック" charset="0"/>
              </a:rPr>
              <a:t>Leah was not the favorite wife but God helped compensate for this by giving her 6 of Jacob’s 12 sons.</a:t>
            </a:r>
          </a:p>
          <a:p>
            <a:pPr eaLnBrk="1" hangingPunct="1"/>
            <a:r>
              <a:rPr lang="en-US" altLang="zh-CN" dirty="0">
                <a:latin typeface="Times New Roman" charset="0"/>
                <a:ea typeface="ＭＳ Ｐゴシック" charset="0"/>
                <a:cs typeface="ＭＳ Ｐゴシック" charset="0"/>
              </a:rPr>
              <a:t>The tribes of Zilpah and Bilhah’s sons never became significant in Israel.</a:t>
            </a:r>
          </a:p>
          <a:p>
            <a:pPr eaLnBrk="1" hangingPunct="1"/>
            <a:r>
              <a:rPr lang="en-US" altLang="zh-CN" dirty="0">
                <a:latin typeface="Times New Roman" charset="0"/>
                <a:ea typeface="ＭＳ Ｐゴシック" charset="0"/>
                <a:cs typeface="ＭＳ Ｐゴシック" charset="0"/>
              </a:rPr>
              <a:t>The line of blessing followed the </a:t>
            </a:r>
            <a:r>
              <a:rPr lang="en-US" altLang="zh-CN" i="1" dirty="0">
                <a:latin typeface="Times New Roman" charset="0"/>
                <a:ea typeface="ＭＳ Ｐゴシック" charset="0"/>
                <a:cs typeface="ＭＳ Ｐゴシック" charset="0"/>
              </a:rPr>
              <a:t>younger</a:t>
            </a:r>
            <a:r>
              <a:rPr lang="en-US" altLang="zh-CN" i="0" dirty="0">
                <a:latin typeface="Times New Roman" charset="0"/>
                <a:ea typeface="ＭＳ Ｐゴシック" charset="0"/>
                <a:cs typeface="ＭＳ Ｐゴシック" charset="0"/>
              </a:rPr>
              <a:t> sons, showing that God does not follow man’s ways of favoring the oldest sons.</a:t>
            </a:r>
          </a:p>
          <a:p>
            <a:pPr eaLnBrk="1" hangingPunct="1"/>
            <a:r>
              <a:rPr lang="en-US" altLang="zh-CN" i="0" dirty="0">
                <a:latin typeface="Times New Roman" charset="0"/>
                <a:ea typeface="ＭＳ Ｐゴシック" charset="0"/>
                <a:cs typeface="ＭＳ Ｐゴシック" charset="0"/>
              </a:rPr>
              <a:t>Finally, since Levi received no inheritance of land, the double blessing went to Joseph (the 11</a:t>
            </a:r>
            <a:r>
              <a:rPr lang="en-US" altLang="zh-CN" i="0" baseline="30000" dirty="0">
                <a:latin typeface="Times New Roman" charset="0"/>
                <a:ea typeface="ＭＳ Ｐゴシック" charset="0"/>
                <a:cs typeface="ＭＳ Ｐゴシック" charset="0"/>
              </a:rPr>
              <a:t>th</a:t>
            </a:r>
            <a:r>
              <a:rPr lang="en-US" altLang="zh-CN" i="0" dirty="0">
                <a:latin typeface="Times New Roman" charset="0"/>
                <a:ea typeface="ＭＳ Ｐゴシック" charset="0"/>
                <a:cs typeface="ＭＳ Ｐゴシック" charset="0"/>
              </a:rPr>
              <a:t> youngest son) when Jacob adopted as his own sons his grandsons—the sons of Joseph, Manasseh and Ephraim.</a:t>
            </a:r>
          </a:p>
          <a:p>
            <a:pPr eaLnBrk="1" hangingPunct="1"/>
            <a:r>
              <a:rPr lang="en-US" altLang="zh-CN" i="0" dirty="0">
                <a:latin typeface="Times New Roman" charset="0"/>
                <a:ea typeface="ＭＳ Ｐゴシック" charset="0"/>
                <a:cs typeface="ＭＳ Ｐゴシック" charset="0"/>
              </a:rPr>
              <a:t>God’s ways are not our ways!</a:t>
            </a:r>
          </a:p>
          <a:p>
            <a:pPr eaLnBrk="1" hangingPunct="1"/>
            <a:r>
              <a:rPr lang="en-US" altLang="zh-CN" i="0" dirty="0">
                <a:latin typeface="Times New Roman" charset="0"/>
                <a:ea typeface="ＭＳ Ｐゴシック" charset="0"/>
                <a:cs typeface="ＭＳ Ｐゴシック" charset="0"/>
              </a:rPr>
              <a:t>—————————</a:t>
            </a:r>
          </a:p>
          <a:p>
            <a:pPr eaLnBrk="1" hangingPunct="1"/>
            <a:r>
              <a:rPr lang="en-US" altLang="zh-CN" i="0" dirty="0">
                <a:latin typeface="Times New Roman" charset="0"/>
                <a:ea typeface="ＭＳ Ｐゴシック" charset="0"/>
                <a:cs typeface="ＭＳ Ｐゴシック" charset="0"/>
              </a:rPr>
              <a:t>Common English slides-60</a:t>
            </a:r>
          </a:p>
          <a:p>
            <a:pPr eaLnBrk="1" hangingPunct="1"/>
            <a:r>
              <a:rPr lang="en-US" altLang="zh-CN" i="0" dirty="0">
                <a:latin typeface="Times New Roman" charset="0"/>
                <a:ea typeface="ＭＳ Ｐゴシック" charset="0"/>
                <a:cs typeface="ＭＳ Ｐゴシック" charset="0"/>
              </a:rPr>
              <a:t>OS-01-Gen21-36-slide 78</a:t>
            </a:r>
          </a:p>
          <a:p>
            <a:pPr eaLnBrk="1" hangingPunct="1"/>
            <a:r>
              <a:rPr lang="en-US" altLang="zh-CN" i="0" dirty="0">
                <a:latin typeface="Times New Roman" charset="0"/>
                <a:ea typeface="ＭＳ Ｐゴシック" charset="0"/>
                <a:cs typeface="ＭＳ Ｐゴシック" charset="0"/>
              </a:rPr>
              <a:t>OS-02-Exodus-29</a:t>
            </a:r>
          </a:p>
          <a:p>
            <a:pPr eaLnBrk="1" hangingPunct="1"/>
            <a:r>
              <a:rPr lang="en-US" altLang="zh-CN" i="0" dirty="0">
                <a:latin typeface="Times New Roman" charset="0"/>
                <a:ea typeface="ＭＳ Ｐゴシック" charset="0"/>
                <a:cs typeface="ＭＳ Ｐゴシック" charset="0"/>
              </a:rPr>
              <a:t>OS-04-Numbers-72, 213</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2E39D88-626B-6141-AD7C-52B5A1B9DEB8}"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72738" name="Rectangle 2"/>
          <p:cNvSpPr>
            <a:spLocks noGrp="1" noRot="1" noChangeAspect="1" noChangeArrowheads="1"/>
          </p:cNvSpPr>
          <p:nvPr>
            <p:ph type="sldImg"/>
          </p:nvPr>
        </p:nvSpPr>
        <p:spPr>
          <a:xfrm>
            <a:off x="1130300" y="674688"/>
            <a:ext cx="4597400" cy="3448050"/>
          </a:xfrm>
          <a:solidFill>
            <a:srgbClr val="FFFFFF"/>
          </a:solidFill>
          <a:ln/>
        </p:spPr>
      </p:sp>
      <p:sp>
        <p:nvSpPr>
          <p:cNvPr id="37273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EE86B5D-2708-5F43-AC06-35319F90DFAA}"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74786" name="Rectangle 2"/>
          <p:cNvSpPr>
            <a:spLocks noGrp="1" noRot="1" noChangeAspect="1" noChangeArrowheads="1"/>
          </p:cNvSpPr>
          <p:nvPr>
            <p:ph type="sldImg"/>
          </p:nvPr>
        </p:nvSpPr>
        <p:spPr>
          <a:xfrm>
            <a:off x="1130300" y="674688"/>
            <a:ext cx="4597400" cy="3448050"/>
          </a:xfrm>
          <a:solidFill>
            <a:srgbClr val="FFFFFF"/>
          </a:solidFill>
          <a:ln/>
        </p:spPr>
      </p:sp>
      <p:sp>
        <p:nvSpPr>
          <p:cNvPr id="37478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5E0193A-8C85-7944-89AF-D3D4E07086AC}"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76834" name="Rectangle 2"/>
          <p:cNvSpPr>
            <a:spLocks noGrp="1" noRot="1" noChangeAspect="1" noChangeArrowheads="1"/>
          </p:cNvSpPr>
          <p:nvPr>
            <p:ph type="sldImg"/>
          </p:nvPr>
        </p:nvSpPr>
        <p:spPr>
          <a:xfrm>
            <a:off x="1130300" y="674688"/>
            <a:ext cx="4597400" cy="3448050"/>
          </a:xfrm>
          <a:solidFill>
            <a:srgbClr val="FFFFFF"/>
          </a:solidFill>
          <a:ln/>
        </p:spPr>
      </p:sp>
      <p:sp>
        <p:nvSpPr>
          <p:cNvPr id="37683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EED1628-6615-FF4A-9AC6-2A09EEA00474}"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78882" name="Rectangle 2"/>
          <p:cNvSpPr>
            <a:spLocks noGrp="1" noRot="1" noChangeAspect="1" noChangeArrowheads="1"/>
          </p:cNvSpPr>
          <p:nvPr>
            <p:ph type="sldImg"/>
          </p:nvPr>
        </p:nvSpPr>
        <p:spPr>
          <a:xfrm>
            <a:off x="1130300" y="674688"/>
            <a:ext cx="4597400" cy="3448050"/>
          </a:xfrm>
          <a:solidFill>
            <a:srgbClr val="FFFFFF"/>
          </a:solidFill>
          <a:ln/>
        </p:spPr>
      </p:sp>
      <p:sp>
        <p:nvSpPr>
          <p:cNvPr id="37888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6050"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Arial Unicode MS" pitchFamily="34" charset="-128"/>
                <a:cs typeface="Arial Unicode MS" pitchFamily="34" charset="-128"/>
              </a:rPr>
              <a:t>10/06/10</a:t>
            </a:r>
          </a:p>
        </p:txBody>
      </p:sp>
      <p:sp>
        <p:nvSpPr>
          <p:cNvPr id="386051"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7E184EDC-750C-45FD-A31E-13ED6C91838C}"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37</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386052"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710A65D6-806E-4A57-9F54-DDD93D8E86C6}"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37</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8605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386054" name="Rectangle 3"/>
          <p:cNvSpPr>
            <a:spLocks noGrp="1" noChangeArrowheads="1"/>
          </p:cNvSpPr>
          <p:nvPr>
            <p:ph type="body"/>
          </p:nvPr>
        </p:nvSpPr>
        <p:spPr>
          <a:xfrm>
            <a:off x="685800" y="4343400"/>
            <a:ext cx="5486400" cy="4114800"/>
          </a:xfrm>
          <a:noFill/>
          <a:ln/>
        </p:spPr>
        <p:txBody>
          <a:bodyPr wrap="none" anchor="ctr"/>
          <a:lstStyle/>
          <a:p>
            <a:r>
              <a:rPr lang="en-US" dirty="0">
                <a:latin typeface="Times New Roman" pitchFamily="18" charset="0"/>
              </a:rPr>
              <a:t>The Assyrian Empire—like most empires—developed in stages. Theirs was a westward expansion that conquered many areas, some of which are noted in Isaiah 7 such as Israel and Syria. A total of 12 nations allied to fight Assyria, but Isaiah 13-23 lists their alliance as a futile attempt since God destined the Assyrians to destroy them all.</a:t>
            </a:r>
          </a:p>
          <a:p>
            <a:endParaRPr lang="en-US" dirty="0"/>
          </a:p>
          <a:p>
            <a:r>
              <a:rPr lang="ar-JO" dirty="0"/>
              <a:t>Nineveh repented 100 years earlier </a:t>
            </a:r>
            <a:r>
              <a:rPr lang="en-US" dirty="0"/>
              <a:t>than Nahum </a:t>
            </a:r>
            <a:r>
              <a:rPr lang="ar-JO" dirty="0"/>
              <a:t>under Jonah but then went back to its sin.</a:t>
            </a:r>
          </a:p>
          <a:p>
            <a:r>
              <a:rPr lang="ar-JO" dirty="0"/>
              <a:t>Assyrians invaded Israel 60 years earlier</a:t>
            </a:r>
            <a:r>
              <a:rPr lang="en-US" dirty="0"/>
              <a:t> than Nahum during Isaiah's day </a:t>
            </a:r>
            <a:r>
              <a:rPr lang="ar-JO" dirty="0"/>
              <a:t>and scattered the people.</a:t>
            </a:r>
          </a:p>
          <a:p>
            <a:r>
              <a:rPr lang="ar-JO" dirty="0"/>
              <a:t>Then they destroyed 46 towns of Judah—all but Jerusalem</a:t>
            </a:r>
            <a:r>
              <a:rPr lang="en-US" dirty="0"/>
              <a:t> in 701 BC!</a:t>
            </a:r>
          </a:p>
          <a:p>
            <a:r>
              <a:rPr lang="en-US" dirty="0"/>
              <a:t>———————</a:t>
            </a:r>
          </a:p>
          <a:p>
            <a:r>
              <a:rPr lang="en-US" dirty="0">
                <a:latin typeface="Times New Roman" charset="0"/>
                <a:ea typeface="ＭＳ Ｐゴシック" charset="0"/>
                <a:cs typeface="ＭＳ Ｐゴシック" charset="0"/>
              </a:rPr>
              <a:t>Common English-183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itchFamily="18" charset="0"/>
              </a:rPr>
              <a:t>BG-03-Table of Nations &amp; OT Peoples-37</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OS-23-Isaiah1-12-slide 107</a:t>
            </a:r>
          </a:p>
          <a:p>
            <a:r>
              <a:rPr lang="en-US" dirty="0">
                <a:latin typeface="Times New Roman" charset="0"/>
                <a:ea typeface="ＭＳ Ｐゴシック" charset="0"/>
                <a:cs typeface="ＭＳ Ｐゴシック" charset="0"/>
              </a:rPr>
              <a:t>OS-34-Nahum-38</a:t>
            </a:r>
          </a:p>
          <a:p>
            <a:endParaRPr lang="en-US" dirty="0">
              <a:latin typeface="Times New Roman" charset="0"/>
              <a:ea typeface="ＭＳ Ｐゴシック" charset="0"/>
              <a:cs typeface="ＭＳ Ｐゴシック" charset="0"/>
            </a:endParaRPr>
          </a:p>
          <a:p>
            <a:endParaRPr lang="en-US" dirty="0">
              <a:latin typeface="Times New Roman" pitchFamily="18" charset="0"/>
            </a:endParaRPr>
          </a:p>
        </p:txBody>
      </p:sp>
    </p:spTree>
    <p:extLst>
      <p:ext uri="{BB962C8B-B14F-4D97-AF65-F5344CB8AC3E}">
        <p14:creationId xmlns:p14="http://schemas.microsoft.com/office/powerpoint/2010/main" val="10161173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6E313E1-4142-A74B-A485-EE91663E0E3D}" type="slidenum">
              <a:rPr lang="en-US" sz="1200"/>
              <a:pPr/>
              <a:t>38</a:t>
            </a:fld>
            <a:endParaRPr lang="en-US" sz="1200"/>
          </a:p>
        </p:txBody>
      </p:sp>
      <p:sp>
        <p:nvSpPr>
          <p:cNvPr id="8089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730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6C17CE-3259-1B49-AB75-7687188AA60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r" rtl="1" eaLnBrk="1" fontAlgn="base" hangingPunct="1">
              <a:spcBef>
                <a:spcPct val="30000"/>
              </a:spcBef>
              <a:spcAft>
                <a:spcPct val="0"/>
              </a:spcAft>
            </a:pPr>
            <a:r>
              <a:rPr lang="ar-SA" dirty="0">
                <a:latin typeface="Times New Roman" charset="0"/>
                <a:ea typeface="ＭＳ Ｐゴシック" charset="0"/>
                <a:cs typeface="ＭＳ Ｐゴシック" charset="0"/>
              </a:rPr>
              <a:t>•	غزت أشور في كل الاتجاهات، وبشكل خاص باتجاه الغرب، بم في ذلك إسرائيل عندما سقطت السامرة عام 722 ق. م. تم ترحيل معظم الناس إلى بلدان أخرى، وبقي عدد قليل منهم. </a:t>
            </a:r>
          </a:p>
          <a:p>
            <a:pPr algn="r" rtl="1" eaLnBrk="1" fontAlgn="base" hangingPunct="1">
              <a:spcBef>
                <a:spcPct val="30000"/>
              </a:spcBef>
              <a:spcAft>
                <a:spcPct val="0"/>
              </a:spcAft>
            </a:pPr>
            <a:r>
              <a:rPr lang="ar-SA" dirty="0">
                <a:latin typeface="Times New Roman" charset="0"/>
                <a:ea typeface="ＭＳ Ｐゴシック" charset="0"/>
                <a:cs typeface="ＭＳ Ｐゴシック" charset="0"/>
              </a:rPr>
              <a:t>•	جلب الآشوريون شعوبًا أخرى مهزومة إلى حدود أراضي إسرائيل، وأدى التزاوج بين تلك القلة المتبقية الشعوب الوثنية لظهور أعراق مختلطة نصفها من اليهود والنصف الآخر من الأمم. أطلق عليهم اسم العاصمة السابقة ثم أطلق عليهم اسم السامريين. كان اليهود ذوي الدم الكامل يحتقرونهم. </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______________</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Common-415</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BG-03-Table of Nations &amp; OT Peoples-39</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OS-12-2 Kings-250</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OS-14-2 Chron-316</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OS-23-Isaiah13-23—slide 71</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OS-24-Jeremiah-242</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OS-32-Jonah-39</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NB-05 Politics 2 Ptolemies to 63 BC (Pompey)-4</a:t>
            </a:r>
          </a:p>
          <a:p>
            <a:pPr eaLnBrk="1" hangingPunct="1"/>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435660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145AFE8-FFF3-4146-9C4E-C2D6C6210EC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57730" name="Rectangle 2"/>
          <p:cNvSpPr>
            <a:spLocks noGrp="1" noRot="1" noChangeAspect="1" noChangeArrowheads="1" noTextEdit="1"/>
          </p:cNvSpPr>
          <p:nvPr>
            <p:ph type="sldImg"/>
          </p:nvPr>
        </p:nvSpPr>
        <p:spPr>
          <a:ln/>
        </p:spPr>
      </p:sp>
      <p:sp>
        <p:nvSpPr>
          <p:cNvPr id="457731" name="Rectangle 3"/>
          <p:cNvSpPr>
            <a:spLocks noGrp="1" noChangeArrowheads="1"/>
          </p:cNvSpPr>
          <p:nvPr>
            <p:ph type="body" idx="1"/>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Why the Exile?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623CBF6-A93A-214E-9420-6859EC0F951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6674"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0487" tIns="44450" rIns="90487" bIns="44450"/>
          <a:lstStyle/>
          <a:p>
            <a:pPr eaLnBrk="1" hangingPunct="1"/>
            <a:r>
              <a:rPr lang="en-US" altLang="zh-CN" dirty="0">
                <a:latin typeface="Times New Roman" charset="0"/>
                <a:ea typeface="ＭＳ Ｐゴシック" charset="0"/>
                <a:cs typeface="ＭＳ Ｐゴシック" charset="0"/>
              </a:rPr>
              <a:t>Bill Cooper in the UK had the rather strange hobby of collecting Ancient Near East genealogies in the 1990s. Then he compared what each modern Middle East nation </a:t>
            </a:r>
            <a:r>
              <a:rPr lang="en-US" altLang="zh-CN" i="1" dirty="0">
                <a:latin typeface="Times New Roman" charset="0"/>
                <a:ea typeface="ＭＳ Ｐゴシック" charset="0"/>
                <a:cs typeface="ＭＳ Ｐゴシック" charset="0"/>
              </a:rPr>
              <a:t>considered</a:t>
            </a:r>
            <a:r>
              <a:rPr lang="en-US" altLang="zh-CN" dirty="0">
                <a:latin typeface="Times New Roman" charset="0"/>
                <a:ea typeface="ＭＳ Ｐゴシック" charset="0"/>
                <a:cs typeface="ＭＳ Ｐゴシック" charset="0"/>
              </a:rPr>
              <a:t> their ancestor with the Genesis 10–11 record and came to this not-so-surprising discovery for those of us who believe the Bible.</a:t>
            </a:r>
          </a:p>
          <a:p>
            <a:pPr eaLnBrk="1" hangingPunct="1"/>
            <a:r>
              <a:rPr lang="en-US" dirty="0">
                <a:latin typeface="Arial" charset="0"/>
                <a:ea typeface="ＭＳ Ｐゴシック" charset="0"/>
                <a:cs typeface="ＭＳ Ｐゴシック" charset="0"/>
              </a:rPr>
              <a:t>________</a:t>
            </a:r>
          </a:p>
          <a:p>
            <a:pPr eaLnBrk="1" hangingPunct="1"/>
            <a:r>
              <a:rPr lang="en-US" dirty="0">
                <a:latin typeface="Arial" charset="0"/>
                <a:ea typeface="ＭＳ Ｐゴシック" charset="0"/>
                <a:cs typeface="ＭＳ Ｐゴシック" charset="0"/>
              </a:rPr>
              <a:t>BG-03-Table of Nations-4</a:t>
            </a:r>
          </a:p>
          <a:p>
            <a:pPr eaLnBrk="1" hangingPunct="1"/>
            <a:r>
              <a:rPr lang="en-US" dirty="0">
                <a:latin typeface="Arial" charset="0"/>
                <a:ea typeface="ＭＳ Ｐゴシック" charset="0"/>
                <a:cs typeface="ＭＳ Ｐゴシック" charset="0"/>
              </a:rPr>
              <a:t>OS-01-Gen4-20-slide 152</a:t>
            </a:r>
          </a:p>
          <a:p>
            <a:pPr eaLnBrk="1" hangingPunct="1"/>
            <a:r>
              <a:rPr lang="en-US" altLang="zh-CN" dirty="0">
                <a:latin typeface="Times New Roman" charset="0"/>
                <a:ea typeface="ＭＳ Ｐゴシック" charset="0"/>
                <a:cs typeface="ＭＳ Ｐゴシック" charset="0"/>
              </a:rPr>
              <a:t>OS-13-1Chron-57</a:t>
            </a:r>
            <a:endParaRPr lang="zh-CN" altLang="en-US" dirty="0">
              <a:latin typeface="Times New Roman" charset="0"/>
              <a:ea typeface="ＭＳ Ｐゴシック" charset="0"/>
              <a:cs typeface="ＭＳ Ｐゴシック" charset="0"/>
            </a:endParaRPr>
          </a:p>
        </p:txBody>
      </p:sp>
      <p:sp>
        <p:nvSpPr>
          <p:cNvPr id="156675" name="Rectangle 3"/>
          <p:cNvSpPr>
            <a:spLocks noGrp="1" noRot="1" noChangeAspect="1" noChangeArrowheads="1"/>
          </p:cNvSpPr>
          <p:nvPr>
            <p:ph type="sldImg"/>
          </p:nvPr>
        </p:nvSpPr>
        <p:spPr>
          <a:xfrm>
            <a:off x="1152525" y="692150"/>
            <a:ext cx="4554538" cy="3416300"/>
          </a:xfrm>
          <a:ln w="12700" cap="flat">
            <a:solidFill>
              <a:schemeClr val="tx1"/>
            </a:solidFill>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8315CBF-2CCF-784E-979D-89E0CC64738E}"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In the 1980s, Saddam Hussein in Iraq sought to portray himself as the successor to Nebuchadnezzar.</a:t>
            </a:r>
          </a:p>
          <a:p>
            <a:r>
              <a:rPr lang="en-US" dirty="0">
                <a:latin typeface="Times New Roman" charset="0"/>
                <a:ea typeface="ＭＳ Ｐゴシック" charset="0"/>
                <a:cs typeface="ＭＳ Ｐゴシック" charset="0"/>
              </a:rPr>
              <a:t>____________</a:t>
            </a:r>
          </a:p>
          <a:p>
            <a:r>
              <a:rPr lang="en-US" dirty="0">
                <a:latin typeface="Times New Roman" charset="0"/>
                <a:ea typeface="ＭＳ Ｐゴシック" charset="0"/>
                <a:cs typeface="ＭＳ Ｐゴシック" charset="0"/>
              </a:rPr>
              <a:t>BG-03-Table of Nations-43</a:t>
            </a:r>
          </a:p>
          <a:p>
            <a:r>
              <a:rPr lang="en-US" dirty="0">
                <a:latin typeface="Times New Roman" charset="0"/>
                <a:ea typeface="ＭＳ Ｐゴシック" charset="0"/>
                <a:cs typeface="ＭＳ Ｐゴシック" charset="0"/>
              </a:rPr>
              <a:t>OS-27-Daniel-59</a:t>
            </a:r>
          </a:p>
          <a:p>
            <a:endParaRPr lang="en-US" dirty="0">
              <a:latin typeface="Times New Roman" charset="0"/>
              <a:ea typeface="ＭＳ Ｐゴシック" charset="0"/>
              <a:cs typeface="ＭＳ Ｐゴシック" charset="0"/>
            </a:endParaRP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340551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43DD0BB-7D2A-4D45-9834-A0C221E93A1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888664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5FACFA4-17DC-D642-A294-0BE9BE486D1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184526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A1CE742-1110-514D-B9A5-F4317EED2DD7}" type="slidenum">
              <a:rPr lang="en-US" sz="1200">
                <a:solidFill>
                  <a:srgbClr val="000000"/>
                </a:solidFill>
              </a:rPr>
              <a:pPr eaLnBrk="1" hangingPunct="1"/>
              <a:t>48</a:t>
            </a:fld>
            <a:endParaRPr lang="en-US" sz="1200">
              <a:solidFill>
                <a:srgbClr val="000000"/>
              </a:solidFill>
            </a:endParaRPr>
          </a:p>
        </p:txBody>
      </p:sp>
      <p:sp>
        <p:nvSpPr>
          <p:cNvPr id="410626" name="Rectangle 2"/>
          <p:cNvSpPr>
            <a:spLocks noGrp="1" noRot="1" noChangeAspect="1" noChangeArrowheads="1" noTextEdit="1"/>
          </p:cNvSpPr>
          <p:nvPr>
            <p:ph type="sldImg"/>
          </p:nvPr>
        </p:nvSpPr>
        <p:spPr>
          <a:ln/>
        </p:spPr>
      </p:sp>
      <p:sp>
        <p:nvSpPr>
          <p:cNvPr id="4106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5305484-EC31-5B4E-BA95-EC003E2AD04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832411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1608A9B-AFDA-2D42-9A03-D3348203039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85664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JO"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52</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9379956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376C889-3E9C-0245-9AAD-A857E1490FC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58082" name="Rectangle 2"/>
          <p:cNvSpPr>
            <a:spLocks noGrp="1" noRot="1" noChangeAspect="1" noChangeArrowheads="1" noTextEdit="1"/>
          </p:cNvSpPr>
          <p:nvPr>
            <p:ph type="sldImg"/>
          </p:nvPr>
        </p:nvSpPr>
        <p:spPr>
          <a:ln/>
        </p:spPr>
      </p:sp>
      <p:sp>
        <p:nvSpPr>
          <p:cNvPr id="5580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The Babylonians had conquered the world north of Judah—and then in 586 BC, they destroyed Jerusalem, which is addressed in Jeremiah and Lamentations.</a:t>
            </a:r>
          </a:p>
          <a:p>
            <a:pPr eaLnBrk="1" hangingPunct="1"/>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Daniel served the very confident superpower, Babylon, that had conquered its way across the Ancient Near East.</a:t>
            </a:r>
          </a:p>
          <a:p>
            <a:pPr eaLnBrk="1" hangingPunct="1"/>
            <a:r>
              <a:rPr lang="en-US" dirty="0"/>
              <a:t>———————</a:t>
            </a:r>
          </a:p>
          <a:p>
            <a:r>
              <a:rPr lang="en-US" dirty="0">
                <a:latin typeface="Times New Roman" charset="0"/>
                <a:ea typeface="ＭＳ Ｐゴシック" charset="0"/>
                <a:cs typeface="ＭＳ Ｐゴシック" charset="0"/>
              </a:rPr>
              <a:t>Common English-183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itchFamily="18" charset="0"/>
              </a:rPr>
              <a:t>BG-03-Table of Nations &amp; OT Peoples-</a:t>
            </a:r>
            <a:r>
              <a:rPr lang="en-US" dirty="0">
                <a:latin typeface="Arial" panose="020B0604020202020204" pitchFamily="34" charset="0"/>
                <a:ea typeface="ＭＳ Ｐゴシック" charset="0"/>
                <a:cs typeface="Arial" panose="020B0604020202020204" pitchFamily="34" charset="0"/>
              </a:rPr>
              <a:t>53</a:t>
            </a:r>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OS-25-Lamentations-116</a:t>
            </a:r>
            <a:endPar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pPr eaLnBrk="1" hangingPunct="1"/>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BE-27-Daniel-5</a:t>
            </a:r>
          </a:p>
          <a:p>
            <a:pPr eaLnBrk="1" hangingPunct="1"/>
            <a:r>
              <a:rPr lang="en-US" sz="1200" kern="1200" dirty="0">
                <a:solidFill>
                  <a:schemeClr val="tx1"/>
                </a:solidFill>
                <a:effectLst/>
                <a:latin typeface="Arial" panose="020B0604020202020204" pitchFamily="34" charset="0"/>
                <a:ea typeface="ＭＳ Ｐゴシック" pitchFamily="-112" charset="-128"/>
                <a:cs typeface="Arial" panose="020B0604020202020204" pitchFamily="34" charset="0"/>
              </a:rPr>
              <a:t>OS-27-Daniel-151</a:t>
            </a:r>
            <a:endParaRPr lang="en-US" dirty="0">
              <a:latin typeface="Arial" panose="020B0604020202020204" pitchFamily="34" charset="0"/>
              <a:ea typeface="ＭＳ Ｐゴシック" charset="0"/>
              <a:cs typeface="Arial" panose="020B0604020202020204" pitchFamily="34" charset="0"/>
            </a:endParaRP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B68D57C-1076-8646-AE14-C4AA7EADCB7D}" type="slidenum">
              <a:rPr lang="en-US" sz="1200"/>
              <a:pPr/>
              <a:t>54</a:t>
            </a:fld>
            <a:endParaRPr lang="en-US" sz="1200"/>
          </a:p>
        </p:txBody>
      </p:sp>
      <p:sp>
        <p:nvSpPr>
          <p:cNvPr id="10752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996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E97FBF7-AF70-D541-9F5A-E63D46967857}" type="slidenum">
              <a:rPr lang="en-US" sz="1200"/>
              <a:pPr/>
              <a:t>55</a:t>
            </a:fld>
            <a:endParaRPr lang="en-US" sz="1200"/>
          </a:p>
        </p:txBody>
      </p:sp>
      <p:sp>
        <p:nvSpPr>
          <p:cNvPr id="10957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017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DED12F-AB75-5C4F-98E9-088474A7DFF9}" type="slidenum">
              <a:rPr lang="en-US" sz="1200"/>
              <a:pPr/>
              <a:t>5</a:t>
            </a:fld>
            <a:endParaRPr lang="en-US" sz="1200"/>
          </a:p>
        </p:txBody>
      </p:sp>
      <p:sp>
        <p:nvSpPr>
          <p:cNvPr id="18434"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17763"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r>
              <a:rPr lang="en-US"/>
              <a:t>Sumerians were descendents of Shem (Semites) who around 4000 BC migrated to the point where the Tigris and Euphrates meet in southern Mesopotamia.  This map interestingly show the Semitic peoples coming out of the desert (http://ancienthistory.about.com/gi/dynamic/offsite.htm?site=http://www.art%2Darena.com/iran1.html).</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51CC9AC-D74C-FC47-8182-6F0C72ECC1D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 Babylonians deported those left in Jerusalem to Babylon (cf. Dan 1). </a:t>
            </a:r>
          </a:p>
          <a:p>
            <a:pPr eaLnBrk="1" hangingPunct="1"/>
            <a:r>
              <a:rPr lang="en-US" dirty="0">
                <a:latin typeface="Times New Roman" charset="0"/>
                <a:ea typeface="ＭＳ Ｐゴシック" charset="0"/>
                <a:cs typeface="ＭＳ Ｐゴシック" charset="0"/>
              </a:rPr>
              <a:t>• Jews in Babylon resulted in the term “Judaism,” with three key developments:</a:t>
            </a:r>
          </a:p>
          <a:p>
            <a:pPr eaLnBrk="1" hangingPunct="1"/>
            <a:r>
              <a:rPr lang="en-US" dirty="0">
                <a:latin typeface="Times New Roman" charset="0"/>
                <a:ea typeface="ＭＳ Ｐゴシック" charset="0"/>
                <a:cs typeface="ＭＳ Ｐゴシック" charset="0"/>
              </a:rPr>
              <a:t>• They resisted intermarriage with the pagan peoples.</a:t>
            </a:r>
          </a:p>
          <a:p>
            <a:pPr eaLnBrk="1" hangingPunct="1"/>
            <a:r>
              <a:rPr lang="en-US" dirty="0">
                <a:latin typeface="Times New Roman" charset="0"/>
                <a:ea typeface="ＭＳ Ｐゴシック" charset="0"/>
                <a:cs typeface="ＭＳ Ｐゴシック" charset="0"/>
              </a:rPr>
              <a:t>• They established local places of teaching (but no sacrifices) called synagogues (=“together marketplace”)</a:t>
            </a:r>
          </a:p>
          <a:p>
            <a:pPr eaLnBrk="1" hangingPunct="1"/>
            <a:r>
              <a:rPr lang="en-US" dirty="0">
                <a:latin typeface="Times New Roman" charset="0"/>
                <a:ea typeface="ＭＳ Ｐゴシック" charset="0"/>
                <a:cs typeface="ＭＳ Ｐゴシック" charset="0"/>
              </a:rPr>
              <a:t>• Despite living in the most idolatrous city ever, they were cured of idol worship!</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______________</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OS-12-2 Kings-241</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OS-35-Haggai-33</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NB-05 Politics 2 Ptolemies to 63 BC (Pompey)-5</a:t>
            </a:r>
          </a:p>
          <a:p>
            <a:pPr eaLnBrk="1" hangingPunct="1"/>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3" name="Rectangle 1026"/>
          <p:cNvSpPr>
            <a:spLocks noGrp="1" noRot="1" noChangeAspect="1" noChangeArrowheads="1"/>
          </p:cNvSpPr>
          <p:nvPr>
            <p:ph type="sldImg"/>
          </p:nvPr>
        </p:nvSpPr>
        <p:spPr>
          <a:solidFill>
            <a:srgbClr val="FFFFFF"/>
          </a:solidFill>
          <a:ln/>
        </p:spPr>
      </p:sp>
      <p:sp>
        <p:nvSpPr>
          <p:cNvPr id="637954"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ea typeface="ＭＳ Ｐゴシック" charset="0"/>
              <a:cs typeface="Arial"/>
            </a:endParaRPr>
          </a:p>
          <a:p>
            <a:r>
              <a:rPr lang="en-US">
                <a:latin typeface="Arial"/>
                <a:ea typeface="ＭＳ Ｐゴシック" charset="0"/>
                <a:cs typeface="Arial"/>
              </a:rPr>
              <a:t>Cyrus</a:t>
            </a:r>
            <a:r>
              <a:rPr lang="en-US" baseline="0">
                <a:latin typeface="Arial"/>
                <a:ea typeface="ＭＳ Ｐゴシック" charset="0"/>
                <a:cs typeface="Arial"/>
              </a:rPr>
              <a:t> ruled over an absolutely ENORMOUS kingdom that eventually stretched from Greece in the west and India in the east. From his capital at Susa he had control over 127 provinces! God moved his heart to initiate a return to the land not only for the Jews but for other conquered peoples—as long as they would pray for the welfare of the king and his sons.</a:t>
            </a:r>
            <a:endParaRPr lang="en-US">
              <a:latin typeface="Arial"/>
              <a:ea typeface="ＭＳ Ｐゴシック" charset="0"/>
              <a:cs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BG-03-Table of Nations &amp; OT Peoples-61</a:t>
            </a:r>
          </a:p>
          <a:p>
            <a:pPr eaLnBrk="1" hangingPunct="1"/>
            <a:r>
              <a:rPr lang="en-US" dirty="0"/>
              <a:t>OS-26-Ezek40-43-slide 25</a:t>
            </a:r>
          </a:p>
          <a:p>
            <a:endParaRPr lang="en-US" dirty="0"/>
          </a:p>
        </p:txBody>
      </p:sp>
      <p:sp>
        <p:nvSpPr>
          <p:cNvPr id="4" name="Slide Number Placeholder 3"/>
          <p:cNvSpPr>
            <a:spLocks noGrp="1"/>
          </p:cNvSpPr>
          <p:nvPr>
            <p:ph type="sldNum" sz="quarter" idx="5"/>
          </p:nvPr>
        </p:nvSpPr>
        <p:spPr/>
        <p:txBody>
          <a:bodyPr/>
          <a:lstStyle/>
          <a:p>
            <a:pPr>
              <a:defRPr/>
            </a:pPr>
            <a:fld id="{3BE3F44E-CA82-8441-AC57-593CE8D997C3}" type="slidenum">
              <a:rPr lang="en-US" smtClean="0"/>
              <a:pPr>
                <a:defRPr/>
              </a:pPr>
              <a:t>61</a:t>
            </a:fld>
            <a:endParaRPr lang="en-US"/>
          </a:p>
        </p:txBody>
      </p:sp>
    </p:spTree>
    <p:extLst>
      <p:ext uri="{BB962C8B-B14F-4D97-AF65-F5344CB8AC3E}">
        <p14:creationId xmlns:p14="http://schemas.microsoft.com/office/powerpoint/2010/main" val="26485801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204C871-525A-F742-A466-4B04AEBC55EC}" type="slidenum">
              <a:rPr lang="en-US" sz="1200"/>
              <a:pPr/>
              <a:t>64</a:t>
            </a:fld>
            <a:endParaRPr lang="en-US" sz="1200"/>
          </a:p>
        </p:txBody>
      </p:sp>
      <p:sp>
        <p:nvSpPr>
          <p:cNvPr id="12493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150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89EA8DF-B9C8-7D41-8D7A-A6E5A743DF1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7154" name="Rectangle 2"/>
          <p:cNvSpPr>
            <a:spLocks noGrp="1" noRot="1" noChangeAspect="1" noChangeArrowheads="1"/>
          </p:cNvSpPr>
          <p:nvPr>
            <p:ph type="sldImg"/>
          </p:nvPr>
        </p:nvSpPr>
        <p:spPr>
          <a:xfrm>
            <a:off x="1130300" y="674688"/>
            <a:ext cx="4597400" cy="3448050"/>
          </a:xfrm>
          <a:solidFill>
            <a:srgbClr val="FFFFFF"/>
          </a:solidFill>
          <a:ln/>
        </p:spPr>
      </p:sp>
      <p:sp>
        <p:nvSpPr>
          <p:cNvPr id="17715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Isaac opposed God's declaration of firstborn rights to Jacob, but God overruled him. Even if Jacob had not deceived his father for the blessing, God's sovereign plan would still have prevailed.</a:t>
            </a:r>
          </a:p>
          <a:p>
            <a:r>
              <a:rPr lang="en-US" dirty="0">
                <a:latin typeface="Times New Roman" charset="0"/>
                <a:ea typeface="ＭＳ Ｐゴシック" charset="0"/>
                <a:cs typeface="ＭＳ Ｐゴシック" charset="0"/>
              </a:rPr>
              <a:t>_________</a:t>
            </a:r>
          </a:p>
          <a:p>
            <a:r>
              <a:rPr lang="en-US" dirty="0">
                <a:latin typeface="Times New Roman" charset="0"/>
                <a:ea typeface="ＭＳ Ｐゴシック" charset="0"/>
                <a:cs typeface="ＭＳ Ｐゴシック" charset="0"/>
              </a:rPr>
              <a:t>Common English-131</a:t>
            </a:r>
          </a:p>
          <a:p>
            <a:r>
              <a:rPr lang="en-US" dirty="0">
                <a:latin typeface="Times New Roman" charset="0"/>
                <a:ea typeface="ＭＳ Ｐゴシック" charset="0"/>
                <a:cs typeface="ＭＳ Ｐゴシック" charset="0"/>
              </a:rPr>
              <a:t>OS-01-Gen21-36-slide 47</a:t>
            </a:r>
          </a:p>
          <a:p>
            <a:r>
              <a:rPr lang="en-US" dirty="0">
                <a:latin typeface="Times New Roman" charset="0"/>
                <a:ea typeface="ＭＳ Ｐゴシック" charset="0"/>
                <a:cs typeface="ＭＳ Ｐゴシック" charset="0"/>
              </a:rPr>
              <a:t>OS-39-Malachi-41</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C856FBB-88E7-5649-A277-94EF9D992A70}" type="slidenum">
              <a:rPr lang="en-US" sz="1200"/>
              <a:pPr/>
              <a:t>66</a:t>
            </a:fld>
            <a:endParaRPr lang="en-US" sz="1200"/>
          </a:p>
        </p:txBody>
      </p:sp>
      <p:sp>
        <p:nvSpPr>
          <p:cNvPr id="12902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1913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700A529-6EAB-CA43-B87C-0DC975EF5967}" type="slidenum">
              <a:rPr lang="en-US" sz="1200"/>
              <a:pPr/>
              <a:t>67</a:t>
            </a:fld>
            <a:endParaRPr lang="en-US" sz="1200"/>
          </a:p>
        </p:txBody>
      </p:sp>
      <p:sp>
        <p:nvSpPr>
          <p:cNvPr id="13107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211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CAFF4A6-FE02-2B47-8EB6-1A1B80F1BC88}" type="slidenum">
              <a:rPr lang="en-US" sz="1200"/>
              <a:pPr/>
              <a:t>68</a:t>
            </a:fld>
            <a:endParaRPr lang="en-US" sz="1200"/>
          </a:p>
        </p:txBody>
      </p:sp>
      <p:sp>
        <p:nvSpPr>
          <p:cNvPr id="13312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232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A5DD411-E4B3-694E-AC3B-EA826FD46656}"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1170" name="Rectangle 2"/>
          <p:cNvSpPr>
            <a:spLocks noGrp="1" noRot="1" noChangeAspect="1" noChangeArrowheads="1"/>
          </p:cNvSpPr>
          <p:nvPr>
            <p:ph type="sldImg"/>
          </p:nvPr>
        </p:nvSpPr>
        <p:spPr>
          <a:xfrm>
            <a:off x="1130300" y="674688"/>
            <a:ext cx="4597400" cy="3448050"/>
          </a:xfrm>
          <a:solidFill>
            <a:srgbClr val="FFFFFF"/>
          </a:solidFill>
          <a:ln/>
        </p:spPr>
      </p:sp>
      <p:sp>
        <p:nvSpPr>
          <p:cNvPr id="39117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CCD3AB6-B1C7-8C4F-AB95-A6FF8B86725E}" type="slidenum">
              <a:rPr lang="en-US" sz="1200"/>
              <a:pPr/>
              <a:t>70</a:t>
            </a:fld>
            <a:endParaRPr lang="en-US" sz="1200"/>
          </a:p>
        </p:txBody>
      </p:sp>
      <p:sp>
        <p:nvSpPr>
          <p:cNvPr id="13721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273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E41C820-C1E4-5E4C-9804-0DF05FBF70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4626"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15462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680224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C71445D-6B5B-B04D-98B9-476558947B9B}" type="slidenum">
              <a:rPr lang="en-US" sz="1200"/>
              <a:pPr/>
              <a:t>71</a:t>
            </a:fld>
            <a:endParaRPr lang="en-US" sz="1200"/>
          </a:p>
        </p:txBody>
      </p:sp>
      <p:sp>
        <p:nvSpPr>
          <p:cNvPr id="13926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2937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83237D3-B7F1-E64A-9625-87D71ADC7961}" type="slidenum">
              <a:rPr lang="en-US" sz="1200"/>
              <a:pPr/>
              <a:t>72</a:t>
            </a:fld>
            <a:endParaRPr lang="en-US" sz="1200"/>
          </a:p>
        </p:txBody>
      </p:sp>
      <p:sp>
        <p:nvSpPr>
          <p:cNvPr id="14131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314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A106765-82C9-1246-8DF9-35834117C27B}" type="slidenum">
              <a:rPr lang="en-US" sz="1200"/>
              <a:pPr/>
              <a:t>73</a:t>
            </a:fld>
            <a:endParaRPr lang="en-US" sz="1200"/>
          </a:p>
        </p:txBody>
      </p:sp>
      <p:sp>
        <p:nvSpPr>
          <p:cNvPr id="14336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3347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DF436A-CEF1-B648-BB16-0194DD65FD0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algn="l" rtl="1" eaLnBrk="1" fontAlgn="base" hangingPunct="1">
              <a:spcBef>
                <a:spcPct val="30000"/>
              </a:spcBef>
              <a:spcAft>
                <a:spcPct val="0"/>
              </a:spcAft>
            </a:pPr>
            <a:r>
              <a:rPr lang="en-US" dirty="0">
                <a:latin typeface="Times New Roman" charset="0"/>
                <a:ea typeface="ＭＳ Ｐゴシック" charset="0"/>
                <a:cs typeface="ＭＳ Ｐゴシック" charset="0"/>
              </a:rPr>
              <a:t>In your small group, decide the correct order and the correct empire of these five developments.</a:t>
            </a:r>
          </a:p>
          <a:p>
            <a:pPr algn="l" rtl="1" eaLnBrk="1" fontAlgn="base" hangingPunct="1">
              <a:spcBef>
                <a:spcPct val="30000"/>
              </a:spcBef>
              <a:spcAft>
                <a:spcPct val="0"/>
              </a:spcAft>
            </a:pPr>
            <a:r>
              <a:rPr lang="en-US" dirty="0">
                <a:latin typeface="Times New Roman" charset="0"/>
                <a:ea typeface="ＭＳ Ｐゴシック" charset="0"/>
                <a:cs typeface="ＭＳ Ｐゴシック" charset="0"/>
              </a:rPr>
              <a:t>______________</a:t>
            </a:r>
          </a:p>
          <a:p>
            <a:pPr algn="l" rtl="1" eaLnBrk="1" fontAlgn="base" hangingPunct="1">
              <a:spcBef>
                <a:spcPct val="30000"/>
              </a:spcBef>
              <a:spcAft>
                <a:spcPct val="0"/>
              </a:spcAft>
            </a:pPr>
            <a:r>
              <a:rPr lang="en-US" dirty="0">
                <a:latin typeface="Times New Roman" charset="0"/>
                <a:ea typeface="ＭＳ Ｐゴシック" charset="0"/>
                <a:cs typeface="ＭＳ Ｐゴシック" charset="0"/>
              </a:rPr>
              <a:t>OS-12-2 Kings-239</a:t>
            </a:r>
          </a:p>
          <a:p>
            <a:pPr algn="l" rtl="1" eaLnBrk="1" fontAlgn="base" hangingPunct="1">
              <a:spcBef>
                <a:spcPct val="30000"/>
              </a:spcBef>
              <a:spcAft>
                <a:spcPct val="0"/>
              </a:spcAft>
            </a:pPr>
            <a:r>
              <a:rPr lang="en-US" dirty="0">
                <a:latin typeface="Times New Roman" charset="0"/>
                <a:ea typeface="ＭＳ Ｐゴシック" charset="0"/>
                <a:cs typeface="ＭＳ Ｐゴシック" charset="0"/>
              </a:rPr>
              <a:t>NB-05 Politics 2 Ptolemies to 63 BC (Pompey)-3</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2BEDE5-7A2F-A947-80E0-A2B4F786F4F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 Assyria conquered in all directions, but especially westward, including Israel when Samaria fell in 722 BC. Most of the people were deported to other lands, but a few remained.</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 Assyrians brought other conquered peoples into Israel’s territory, and intermarriage between the few who were left and these pagan peoples brought about a mixed race of half-Jews, half-Gentiles. They were named after the former capital and thus called Samaritans. Full-bloodied Jews despised them.</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______________</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OS-12-2 Kings-240</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NB-05 Politics 2 Ptolemies to 63 BC (Pompey)-4</a:t>
            </a:r>
          </a:p>
          <a:p>
            <a:pPr algn="l" rtl="0" eaLnBrk="1" hangingPunct="1"/>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51CC9AC-D74C-FC47-8182-6F0C72ECC1D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 Babylonians deported those left in Jerusalem to Babylon (cf. Dan 1). </a:t>
            </a:r>
          </a:p>
          <a:p>
            <a:pPr eaLnBrk="1" hangingPunct="1"/>
            <a:r>
              <a:rPr lang="en-US" dirty="0">
                <a:latin typeface="Times New Roman" charset="0"/>
                <a:ea typeface="ＭＳ Ｐゴシック" charset="0"/>
                <a:cs typeface="ＭＳ Ｐゴシック" charset="0"/>
              </a:rPr>
              <a:t>• Jews in Babylon resulted in the term “Judaism,” with three key developments:</a:t>
            </a:r>
          </a:p>
          <a:p>
            <a:pPr eaLnBrk="1" hangingPunct="1"/>
            <a:r>
              <a:rPr lang="en-US" dirty="0">
                <a:latin typeface="Times New Roman" charset="0"/>
                <a:ea typeface="ＭＳ Ｐゴシック" charset="0"/>
                <a:cs typeface="ＭＳ Ｐゴシック" charset="0"/>
              </a:rPr>
              <a:t>• They resisted intermarriage with the pagan peoples.</a:t>
            </a:r>
          </a:p>
          <a:p>
            <a:pPr eaLnBrk="1" hangingPunct="1"/>
            <a:r>
              <a:rPr lang="en-US" dirty="0">
                <a:latin typeface="Times New Roman" charset="0"/>
                <a:ea typeface="ＭＳ Ｐゴシック" charset="0"/>
                <a:cs typeface="ＭＳ Ｐゴシック" charset="0"/>
              </a:rPr>
              <a:t>• They established local places of teaching (but no sacrifices) called synagogues (=“together marketplace”)</a:t>
            </a:r>
          </a:p>
          <a:p>
            <a:pPr eaLnBrk="1" hangingPunct="1"/>
            <a:r>
              <a:rPr lang="en-US" dirty="0">
                <a:latin typeface="Times New Roman" charset="0"/>
                <a:ea typeface="ＭＳ Ｐゴシック" charset="0"/>
                <a:cs typeface="ＭＳ Ｐゴシック" charset="0"/>
              </a:rPr>
              <a:t>• Despite living in the most idolatrous city ever, they were cured of idol worship!</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______________</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OS-12-2 Kings-241</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NB-05 Politics 2 Ptolemies to 63 BC (Pompey)-5</a:t>
            </a:r>
          </a:p>
          <a:p>
            <a:pPr eaLnBrk="1" hangingPunct="1"/>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82A0D13-2CD9-E94A-B79B-5F31FC0915FA}"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Babylon had three major deportations, but Persia did the opposite with three major returns to the land.</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______________</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OS-12-2 Kings-242</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NB-05 Politics 2 Ptolemies to 63 BC (Pompey)-6</a:t>
            </a:r>
          </a:p>
          <a:p>
            <a:pPr eaLnBrk="1" hangingPunct="1"/>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C086BA-B54F-D14E-A684-1557B610A5F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The Greeks conquered to the east—while the Romans conquered in all four directions. Put the two together, and you have the known world at that time. </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______________</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OS-12-2 Kings-243</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NB-05 Politics 2 Ptolemies to 63 BC (Pompey)-6</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BG Bible Geography in Arabic</a:t>
            </a:r>
          </a:p>
        </p:txBody>
      </p:sp>
    </p:spTree>
    <p:extLst>
      <p:ext uri="{BB962C8B-B14F-4D97-AF65-F5344CB8AC3E}">
        <p14:creationId xmlns:p14="http://schemas.microsoft.com/office/powerpoint/2010/main" val="2299514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C8995B1-5161-5D4E-9BBD-532E86B9FB2A}" type="slidenum">
              <a:rPr lang="en-US" sz="1200"/>
              <a:pPr/>
              <a:t>7</a:t>
            </a:fld>
            <a:endParaRPr lang="en-US" sz="1200"/>
          </a:p>
        </p:txBody>
      </p:sp>
      <p:sp>
        <p:nvSpPr>
          <p:cNvPr id="22530"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218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www.google.com.sg/imgres?imgurl=web.syr.edu/~clmitche/Sumerian%2520God.jpg&amp;imgrefurl=http://web.syr.edu/~clmitche/River.htm&amp;hl=en&amp;h=432&amp;w=400&amp;start=9&amp;prev=/images%3Fq%3Dsumerian%2BAn%26imgsz%3Dsmall%7Cmedium%7Clarge%7Cxlarge%26svnum%3D10%26hl%3Den%26lr%3D%26ie%3DUTF-8</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3F67BDB-7238-B34B-8015-1D06E0F7C826}" type="slidenum">
              <a:rPr lang="en-US" sz="1200"/>
              <a:pPr/>
              <a:t>8</a:t>
            </a:fld>
            <a:endParaRPr lang="en-US" sz="1200"/>
          </a:p>
        </p:txBody>
      </p:sp>
      <p:sp>
        <p:nvSpPr>
          <p:cNvPr id="24578"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239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480DDE5-F63F-A046-804B-8810FB71FC95}" type="slidenum">
              <a:rPr lang="en-US" sz="1200"/>
              <a:pPr/>
              <a:t>9</a:t>
            </a:fld>
            <a:endParaRPr lang="en-US" sz="1200"/>
          </a:p>
        </p:txBody>
      </p:sp>
      <p:sp>
        <p:nvSpPr>
          <p:cNvPr id="2662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259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2648EBF-4B74-9C45-8A0C-413326466BE5}" type="slidenum">
              <a:rPr lang="en-US" sz="1200"/>
              <a:pPr/>
              <a:t>10</a:t>
            </a:fld>
            <a:endParaRPr lang="en-US" sz="1200"/>
          </a:p>
        </p:txBody>
      </p:sp>
      <p:sp>
        <p:nvSpPr>
          <p:cNvPr id="2867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280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emf"/><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13B79C-E618-E841-ACE9-C760AEE22A99}" type="slidenum">
              <a:rPr lang="en-US"/>
              <a:pPr>
                <a:defRPr/>
              </a:pPr>
              <a:t>‹#›</a:t>
            </a:fld>
            <a:endParaRPr lang="en-US"/>
          </a:p>
        </p:txBody>
      </p:sp>
    </p:spTree>
    <p:extLst>
      <p:ext uri="{BB962C8B-B14F-4D97-AF65-F5344CB8AC3E}">
        <p14:creationId xmlns:p14="http://schemas.microsoft.com/office/powerpoint/2010/main" val="1581577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82CE8F-8347-5446-8016-98299EB05755}" type="slidenum">
              <a:rPr lang="en-US"/>
              <a:pPr>
                <a:defRPr/>
              </a:pPr>
              <a:t>‹#›</a:t>
            </a:fld>
            <a:endParaRPr lang="en-US"/>
          </a:p>
        </p:txBody>
      </p:sp>
    </p:spTree>
    <p:extLst>
      <p:ext uri="{BB962C8B-B14F-4D97-AF65-F5344CB8AC3E}">
        <p14:creationId xmlns:p14="http://schemas.microsoft.com/office/powerpoint/2010/main" val="325309206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F3B54273-A851-774E-89A3-6C243771D0C6}" type="slidenum">
              <a:rPr lang="en-US"/>
              <a:pPr>
                <a:defRPr/>
              </a:pPr>
              <a:t>‹#›</a:t>
            </a:fld>
            <a:endParaRPr lang="en-US"/>
          </a:p>
        </p:txBody>
      </p:sp>
    </p:spTree>
    <p:extLst>
      <p:ext uri="{BB962C8B-B14F-4D97-AF65-F5344CB8AC3E}">
        <p14:creationId xmlns:p14="http://schemas.microsoft.com/office/powerpoint/2010/main" val="3783640785"/>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112F86F-5180-354B-BDA5-3B483F5C568C}" type="slidenum">
              <a:rPr lang="en-US"/>
              <a:pPr>
                <a:defRPr/>
              </a:pPr>
              <a:t>‹#›</a:t>
            </a:fld>
            <a:endParaRPr lang="en-US"/>
          </a:p>
        </p:txBody>
      </p:sp>
    </p:spTree>
    <p:extLst>
      <p:ext uri="{BB962C8B-B14F-4D97-AF65-F5344CB8AC3E}">
        <p14:creationId xmlns:p14="http://schemas.microsoft.com/office/powerpoint/2010/main" val="3869775669"/>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A8EDCC46-4C57-684A-A365-33CA7DA2BCA6}" type="slidenum">
              <a:rPr lang="en-US"/>
              <a:pPr>
                <a:defRPr/>
              </a:pPr>
              <a:t>‹#›</a:t>
            </a:fld>
            <a:endParaRPr lang="en-US"/>
          </a:p>
        </p:txBody>
      </p:sp>
    </p:spTree>
    <p:extLst>
      <p:ext uri="{BB962C8B-B14F-4D97-AF65-F5344CB8AC3E}">
        <p14:creationId xmlns:p14="http://schemas.microsoft.com/office/powerpoint/2010/main" val="3677605003"/>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7D14AAA-3560-C74B-A096-813C7A2BC0A8}" type="slidenum">
              <a:rPr lang="en-US"/>
              <a:pPr>
                <a:defRPr/>
              </a:pPr>
              <a:t>‹#›</a:t>
            </a:fld>
            <a:endParaRPr lang="en-US"/>
          </a:p>
        </p:txBody>
      </p:sp>
    </p:spTree>
    <p:extLst>
      <p:ext uri="{BB962C8B-B14F-4D97-AF65-F5344CB8AC3E}">
        <p14:creationId xmlns:p14="http://schemas.microsoft.com/office/powerpoint/2010/main" val="1638706731"/>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C0E62C79-FE5F-144A-BA8A-2AA98EE5EC26}" type="slidenum">
              <a:rPr lang="en-US"/>
              <a:pPr>
                <a:defRPr/>
              </a:pPr>
              <a:t>‹#›</a:t>
            </a:fld>
            <a:endParaRPr lang="en-US"/>
          </a:p>
        </p:txBody>
      </p:sp>
    </p:spTree>
    <p:extLst>
      <p:ext uri="{BB962C8B-B14F-4D97-AF65-F5344CB8AC3E}">
        <p14:creationId xmlns:p14="http://schemas.microsoft.com/office/powerpoint/2010/main" val="354944232"/>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FB4FF226-ED30-3B47-906C-84F33D27C3C5}" type="slidenum">
              <a:rPr lang="en-US"/>
              <a:pPr>
                <a:defRPr/>
              </a:pPr>
              <a:t>‹#›</a:t>
            </a:fld>
            <a:endParaRPr lang="en-US"/>
          </a:p>
        </p:txBody>
      </p:sp>
    </p:spTree>
    <p:extLst>
      <p:ext uri="{BB962C8B-B14F-4D97-AF65-F5344CB8AC3E}">
        <p14:creationId xmlns:p14="http://schemas.microsoft.com/office/powerpoint/2010/main" val="2153934193"/>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00027628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a:solidFill>
                  <a:srgbClr val="FFFFFF"/>
                </a:solidFill>
                <a:latin typeface="Times New Roman" pitchFamily="-110"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0"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83D4E77C-DEFC-BB4C-8BF2-A3F51AA0A4FD}" type="slidenum">
              <a:rPr lang="en-US"/>
              <a:pPr>
                <a:defRPr/>
              </a:pPr>
              <a:t>‹#›</a:t>
            </a:fld>
            <a:endParaRPr lang="en-US"/>
          </a:p>
        </p:txBody>
      </p:sp>
    </p:spTree>
    <p:extLst>
      <p:ext uri="{BB962C8B-B14F-4D97-AF65-F5344CB8AC3E}">
        <p14:creationId xmlns:p14="http://schemas.microsoft.com/office/powerpoint/2010/main" val="132541151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2C425145-CABB-6140-AC68-A53BB0F78E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090743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6F6008AB-7782-8A4E-A7EF-DF2E84C6C8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90130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996695-9DD8-C245-8E9A-34A6544EBFFE}" type="slidenum">
              <a:rPr lang="en-US"/>
              <a:pPr>
                <a:defRPr/>
              </a:pPr>
              <a:t>‹#›</a:t>
            </a:fld>
            <a:endParaRPr lang="en-US"/>
          </a:p>
        </p:txBody>
      </p:sp>
    </p:spTree>
    <p:extLst>
      <p:ext uri="{BB962C8B-B14F-4D97-AF65-F5344CB8AC3E}">
        <p14:creationId xmlns:p14="http://schemas.microsoft.com/office/powerpoint/2010/main" val="215579398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CB83B2C1-F1D3-3F41-B6B8-173594AB0E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9071665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37"/>
          <p:cNvSpPr>
            <a:spLocks noGrp="1" noChangeArrowheads="1"/>
          </p:cNvSpPr>
          <p:nvPr>
            <p:ph type="sldNum" sz="quarter" idx="12"/>
          </p:nvPr>
        </p:nvSpPr>
        <p:spPr>
          <a:ln/>
        </p:spPr>
        <p:txBody>
          <a:bodyPr/>
          <a:lstStyle>
            <a:lvl1pPr>
              <a:defRPr/>
            </a:lvl1pPr>
          </a:lstStyle>
          <a:p>
            <a:pPr>
              <a:defRPr/>
            </a:pPr>
            <a:fld id="{BD20B9E2-1098-014B-AEAD-78F7F8B182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6942250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37"/>
          <p:cNvSpPr>
            <a:spLocks noGrp="1" noChangeArrowheads="1"/>
          </p:cNvSpPr>
          <p:nvPr>
            <p:ph type="sldNum" sz="quarter" idx="12"/>
          </p:nvPr>
        </p:nvSpPr>
        <p:spPr>
          <a:ln/>
        </p:spPr>
        <p:txBody>
          <a:bodyPr/>
          <a:lstStyle>
            <a:lvl1pPr>
              <a:defRPr/>
            </a:lvl1pPr>
          </a:lstStyle>
          <a:p>
            <a:pPr>
              <a:defRPr/>
            </a:pPr>
            <a:fld id="{7ED4905B-6D74-9B4F-8222-865C1FBCB0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1459669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37"/>
          <p:cNvSpPr>
            <a:spLocks noGrp="1" noChangeArrowheads="1"/>
          </p:cNvSpPr>
          <p:nvPr>
            <p:ph type="sldNum" sz="quarter" idx="12"/>
          </p:nvPr>
        </p:nvSpPr>
        <p:spPr>
          <a:ln/>
        </p:spPr>
        <p:txBody>
          <a:bodyPr/>
          <a:lstStyle>
            <a:lvl1pPr>
              <a:defRPr/>
            </a:lvl1pPr>
          </a:lstStyle>
          <a:p>
            <a:pPr>
              <a:defRPr/>
            </a:pPr>
            <a:fld id="{D3940DEA-96CB-5148-B955-1159BA1AD1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879500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0138FDC2-7954-B141-AA99-14FDACA1526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8638502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B563F020-1CA2-FD44-8A4F-74FF78C9066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4239450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68D0A343-8F7A-2E45-BD6B-F4F771070F1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7178953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FF068CA4-7D6F-1B46-90DD-741A7AC7FB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4042810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DAA39099-8817-D440-9ADD-7D59FEEC5C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7073581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5164697"/>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19813"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19817"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790588A2-76C8-C348-931C-889A202D4CA6}" type="slidenum">
              <a:rPr lang="en-US"/>
              <a:pPr>
                <a:defRPr/>
              </a:pPr>
              <a:t>‹#›</a:t>
            </a:fld>
            <a:endParaRPr lang="en-US"/>
          </a:p>
        </p:txBody>
      </p:sp>
    </p:spTree>
    <p:extLst>
      <p:ext uri="{BB962C8B-B14F-4D97-AF65-F5344CB8AC3E}">
        <p14:creationId xmlns:p14="http://schemas.microsoft.com/office/powerpoint/2010/main" val="278241394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0232117"/>
      </p:ext>
    </p:extLst>
  </p:cSld>
  <p:clrMapOvr>
    <a:masterClrMapping/>
  </p:clrMapOvr>
  <p:transition spd="med">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2027355"/>
      </p:ext>
    </p:extLst>
  </p:cSld>
  <p:clrMapOvr>
    <a:masterClrMapping/>
  </p:clrMapOvr>
  <p:transition spd="med">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4877237"/>
      </p:ext>
    </p:extLst>
  </p:cSld>
  <p:clrMapOvr>
    <a:masterClrMapping/>
  </p:clrMapOvr>
  <p:transition spd="med">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1379735"/>
      </p:ext>
    </p:extLst>
  </p:cSld>
  <p:clrMapOvr>
    <a:masterClrMapping/>
  </p:clrMapOvr>
  <p:transition spd="med">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0997433"/>
      </p:ext>
    </p:extLst>
  </p:cSld>
  <p:clrMapOvr>
    <a:masterClrMapping/>
  </p:clrMapOvr>
  <p:transition spd="med">
    <p:randomBar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2726898"/>
      </p:ext>
    </p:extLst>
  </p:cSld>
  <p:clrMapOvr>
    <a:masterClrMapping/>
  </p:clrMapOvr>
  <p:transition spd="med">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8919177"/>
      </p:ext>
    </p:extLst>
  </p:cSld>
  <p:clrMapOvr>
    <a:masterClrMapping/>
  </p:clrMapOvr>
  <p:transition spd="med">
    <p:randomBar dir="ver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3153276"/>
      </p:ext>
    </p:extLst>
  </p:cSld>
  <p:clrMapOvr>
    <a:masterClrMapping/>
  </p:clrMapOvr>
  <p:transition spd="med">
    <p:randomBar dir="ver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3653235"/>
      </p:ext>
    </p:extLst>
  </p:cSld>
  <p:clrMapOvr>
    <a:masterClrMapping/>
  </p:clrMapOvr>
  <p:transition spd="med">
    <p:randomBar dir="ver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2936070"/>
      </p:ext>
    </p:extLst>
  </p:cSld>
  <p:clrMapOvr>
    <a:masterClrMapping/>
  </p:clrMapOvr>
  <p:transition spd="med">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C9754FC3-47C1-AC4C-AE66-CE7B9AFF36CF}" type="slidenum">
              <a:rPr lang="en-US"/>
              <a:pPr>
                <a:defRPr/>
              </a:pPr>
              <a:t>‹#›</a:t>
            </a:fld>
            <a:endParaRPr lang="en-US"/>
          </a:p>
        </p:txBody>
      </p:sp>
    </p:spTree>
    <p:extLst>
      <p:ext uri="{BB962C8B-B14F-4D97-AF65-F5344CB8AC3E}">
        <p14:creationId xmlns:p14="http://schemas.microsoft.com/office/powerpoint/2010/main" val="376835027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4274805"/>
      </p:ext>
    </p:extLst>
  </p:cSld>
  <p:clrMapOvr>
    <a:masterClrMapping/>
  </p:clrMapOvr>
  <p:transition spd="med">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6436D9-025B-E242-870A-BCEBB4C1E2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4904291"/>
      </p:ext>
    </p:extLst>
  </p:cSld>
  <p:clrMapOvr>
    <a:masterClrMapping/>
  </p:clrMapOvr>
  <p:transition spd="med">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C71831-CDB0-CC4A-8C55-6E169958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8615286"/>
      </p:ext>
    </p:extLst>
  </p:cSld>
  <p:clrMapOvr>
    <a:masterClrMapping/>
  </p:clrMapOvr>
  <p:transition spd="med">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4100E2-05B2-574D-9DEB-4B4A8F13A8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4920962"/>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9044A8-A125-4D45-B008-255DC190A2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9304519"/>
      </p:ext>
    </p:extLst>
  </p:cSld>
  <p:clrMapOvr>
    <a:masterClrMapping/>
  </p:clrMapOvr>
  <p:transitio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C958B23-DD10-5542-A235-05D5E0D6E2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1542614"/>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353054F-1011-F544-A3CE-22D45F31D1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6504218"/>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DF87033-77F4-6B4F-AC5F-4CF809347D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600612"/>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F0A6CA-E7C0-A54B-9228-4DC0979BE8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0674581"/>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CA20493-40E5-C643-903C-E3AB06725D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0970561"/>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37C12EFD-6B3E-1042-901C-E929298DF7E2}" type="slidenum">
              <a:rPr lang="en-US"/>
              <a:pPr>
                <a:defRPr/>
              </a:pPr>
              <a:t>‹#›</a:t>
            </a:fld>
            <a:endParaRPr lang="en-US"/>
          </a:p>
        </p:txBody>
      </p:sp>
    </p:spTree>
    <p:extLst>
      <p:ext uri="{BB962C8B-B14F-4D97-AF65-F5344CB8AC3E}">
        <p14:creationId xmlns:p14="http://schemas.microsoft.com/office/powerpoint/2010/main" val="26260414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F6F45E-B9F2-AA47-B75D-0BAD841220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7819310"/>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FA5A44-3E5D-F34C-AAE9-AC2FB5B70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0348177"/>
      </p:ext>
    </p:extLst>
  </p:cSld>
  <p:clrMapOvr>
    <a:masterClrMapping/>
  </p:clrMapOvr>
  <p:transitio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7D06842-3127-4D45-BE26-BC873B843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0831859"/>
      </p:ext>
    </p:extLst>
  </p:cSld>
  <p:clrMapOvr>
    <a:masterClrMapping/>
  </p:clrMapOvr>
  <p:transitio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latin typeface="Arial" pitchFamily="-112" charset="0"/>
                  <a:ea typeface="+mn-ea"/>
                  <a:cs typeface="+mn-cs"/>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chemeClr val="tx2"/>
                </a:solidFill>
                <a:latin typeface="Times" pitchFamily="-112" charset="0"/>
                <a:ea typeface="+mn-ea"/>
                <a:cs typeface="+mn-cs"/>
              </a:rPr>
              <a:t> DRESSING</a:t>
            </a:r>
          </a:p>
          <a:p>
            <a:pPr>
              <a:defRPr/>
            </a:pPr>
            <a:r>
              <a:rPr lang="en-US" sz="2000" b="1">
                <a:solidFill>
                  <a:schemeClr val="tx2"/>
                </a:solidFill>
                <a:latin typeface="Times" pitchFamily="-112" charset="0"/>
                <a:ea typeface="+mn-ea"/>
                <a:cs typeface="+mn-cs"/>
              </a:rPr>
              <a:t>        THE                                    </a:t>
            </a:r>
          </a:p>
          <a:p>
            <a:pPr>
              <a:defRPr/>
            </a:pPr>
            <a:r>
              <a:rPr lang="en-US" sz="2000" b="1">
                <a:solidFill>
                  <a:schemeClr val="tx2"/>
                </a:solidFill>
                <a:latin typeface="Times" pitchFamily="-112" charset="0"/>
                <a:ea typeface="+mn-ea"/>
                <a:cs typeface="+mn-cs"/>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Tree>
    <p:extLst>
      <p:ext uri="{BB962C8B-B14F-4D97-AF65-F5344CB8AC3E}">
        <p14:creationId xmlns:p14="http://schemas.microsoft.com/office/powerpoint/2010/main" val="872705559"/>
      </p:ext>
    </p:extLst>
  </p:cSld>
  <p:clrMapOvr>
    <a:masterClrMapping/>
  </p:clrMapOvr>
  <p:transition spd="med">
    <p:cu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9587714"/>
      </p:ext>
    </p:extLst>
  </p:cSld>
  <p:clrMapOvr>
    <a:masterClrMapping/>
  </p:clrMapOvr>
  <p:transition spd="med">
    <p:cu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87980517"/>
      </p:ext>
    </p:extLst>
  </p:cSld>
  <p:clrMapOvr>
    <a:masterClrMapping/>
  </p:clrMapOvr>
  <p:transition spd="med">
    <p:cu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7030395"/>
      </p:ext>
    </p:extLst>
  </p:cSld>
  <p:clrMapOvr>
    <a:masterClrMapping/>
  </p:clrMapOvr>
  <p:transition spd="med">
    <p:cu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5413177"/>
      </p:ext>
    </p:extLst>
  </p:cSld>
  <p:clrMapOvr>
    <a:masterClrMapping/>
  </p:clrMapOvr>
  <p:transition spd="med">
    <p:cu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27823264"/>
      </p:ext>
    </p:extLst>
  </p:cSld>
  <p:clrMapOvr>
    <a:masterClrMapping/>
  </p:clrMapOvr>
  <p:transition spd="med">
    <p:cu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1062773"/>
      </p:ext>
    </p:extLst>
  </p:cSld>
  <p:clrMapOvr>
    <a:masterClrMapping/>
  </p:clrMapOvr>
  <p:transition spd="med">
    <p:cu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7C06E70F-8CDA-204D-9C8C-87A6727F9607}" type="slidenum">
              <a:rPr lang="en-US"/>
              <a:pPr>
                <a:defRPr/>
              </a:pPr>
              <a:t>‹#›</a:t>
            </a:fld>
            <a:endParaRPr lang="en-US"/>
          </a:p>
        </p:txBody>
      </p:sp>
    </p:spTree>
    <p:extLst>
      <p:ext uri="{BB962C8B-B14F-4D97-AF65-F5344CB8AC3E}">
        <p14:creationId xmlns:p14="http://schemas.microsoft.com/office/powerpoint/2010/main" val="352786745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38514251"/>
      </p:ext>
    </p:extLst>
  </p:cSld>
  <p:clrMapOvr>
    <a:masterClrMapping/>
  </p:clrMapOvr>
  <p:transition spd="med">
    <p:cu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01782898"/>
      </p:ext>
    </p:extLst>
  </p:cSld>
  <p:clrMapOvr>
    <a:masterClrMapping/>
  </p:clrMapOvr>
  <p:transition spd="med">
    <p:cu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9138758"/>
      </p:ext>
    </p:extLst>
  </p:cSld>
  <p:clrMapOvr>
    <a:masterClrMapping/>
  </p:clrMapOvr>
  <p:transition spd="med">
    <p:cu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8343308"/>
      </p:ext>
    </p:extLst>
  </p:cSld>
  <p:clrMapOvr>
    <a:masterClrMapping/>
  </p:clrMapOvr>
  <p:transition spd="med">
    <p:cu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70700"/>
            <a:chOff x="0" y="0"/>
            <a:chExt cx="5770" cy="4328"/>
          </a:xfrm>
        </p:grpSpPr>
        <p:sp>
          <p:nvSpPr>
            <p:cNvPr id="5"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p>
          </p:txBody>
        </p:sp>
        <p:sp>
          <p:nvSpPr>
            <p:cNvPr id="6"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p>
          </p:txBody>
        </p:sp>
        <p:sp>
          <p:nvSpPr>
            <p:cNvPr id="7"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eaLnBrk="1" hangingPunct="1">
                <a:defRPr/>
              </a:pPr>
              <a:endParaRPr kumimoji="1" lang="en-US">
                <a:latin typeface="Arial" pitchFamily="-112" charset="0"/>
                <a:ea typeface="+mn-ea"/>
                <a:cs typeface="+mn-cs"/>
              </a:endParaRPr>
            </a:p>
          </p:txBody>
        </p:sp>
        <p:grpSp>
          <p:nvGrpSpPr>
            <p:cNvPr id="8" name="Group 6"/>
            <p:cNvGrpSpPr>
              <a:grpSpLocks/>
            </p:cNvGrpSpPr>
            <p:nvPr/>
          </p:nvGrpSpPr>
          <p:grpSpPr bwMode="auto">
            <a:xfrm>
              <a:off x="4944" y="-5"/>
              <a:ext cx="816" cy="3980"/>
              <a:chOff x="4944" y="-5"/>
              <a:chExt cx="816" cy="3980"/>
            </a:xfrm>
          </p:grpSpPr>
          <p:grpSp>
            <p:nvGrpSpPr>
              <p:cNvPr id="20" name="Group 7"/>
              <p:cNvGrpSpPr>
                <a:grpSpLocks/>
              </p:cNvGrpSpPr>
              <p:nvPr userDrawn="1"/>
            </p:nvGrpSpPr>
            <p:grpSpPr bwMode="auto">
              <a:xfrm>
                <a:off x="5280" y="-5"/>
                <a:ext cx="480" cy="1436"/>
                <a:chOff x="5280" y="-5"/>
                <a:chExt cx="480" cy="1436"/>
              </a:xfrm>
            </p:grpSpPr>
            <p:grpSp>
              <p:nvGrpSpPr>
                <p:cNvPr id="41" name="Group 8"/>
                <p:cNvGrpSpPr>
                  <a:grpSpLocks/>
                </p:cNvGrpSpPr>
                <p:nvPr userDrawn="1"/>
              </p:nvGrpSpPr>
              <p:grpSpPr bwMode="auto">
                <a:xfrm rot="-5400000">
                  <a:off x="5486" y="-4"/>
                  <a:ext cx="177" cy="176"/>
                  <a:chOff x="1682" y="330"/>
                  <a:chExt cx="1720" cy="2560"/>
                </a:xfrm>
              </p:grpSpPr>
              <p:grpSp>
                <p:nvGrpSpPr>
                  <p:cNvPr id="50" name="Group 9"/>
                  <p:cNvGrpSpPr>
                    <a:grpSpLocks/>
                  </p:cNvGrpSpPr>
                  <p:nvPr/>
                </p:nvGrpSpPr>
                <p:grpSpPr bwMode="auto">
                  <a:xfrm>
                    <a:off x="1682" y="330"/>
                    <a:ext cx="1720" cy="2560"/>
                    <a:chOff x="1682" y="330"/>
                    <a:chExt cx="1720" cy="2560"/>
                  </a:xfrm>
                </p:grpSpPr>
                <p:sp>
                  <p:nvSpPr>
                    <p:cNvPr id="57" name="Freeform 10"/>
                    <p:cNvSpPr>
                      <a:spLocks/>
                    </p:cNvSpPr>
                    <p:nvPr/>
                  </p:nvSpPr>
                  <p:spPr bwMode="auto">
                    <a:xfrm>
                      <a:off x="2182" y="337"/>
                      <a:ext cx="1234" cy="2560"/>
                    </a:xfrm>
                    <a:custGeom>
                      <a:avLst/>
                      <a:gdLst>
                        <a:gd name="T0" fmla="*/ 340 w 1231"/>
                        <a:gd name="T1" fmla="*/ 283 h 2560"/>
                        <a:gd name="T2" fmla="*/ 418 w 1231"/>
                        <a:gd name="T3" fmla="*/ 115 h 2560"/>
                        <a:gd name="T4" fmla="*/ 586 w 1231"/>
                        <a:gd name="T5" fmla="*/ 7 h 2560"/>
                        <a:gd name="T6" fmla="*/ 901 w 1231"/>
                        <a:gd name="T7" fmla="*/ 61 h 2560"/>
                        <a:gd name="T8" fmla="*/ 1060 w 1231"/>
                        <a:gd name="T9" fmla="*/ 349 h 2560"/>
                        <a:gd name="T10" fmla="*/ 985 w 1231"/>
                        <a:gd name="T11" fmla="*/ 769 h 2560"/>
                        <a:gd name="T12" fmla="*/ 949 w 1231"/>
                        <a:gd name="T13" fmla="*/ 943 h 2560"/>
                        <a:gd name="T14" fmla="*/ 1114 w 1231"/>
                        <a:gd name="T15" fmla="*/ 1075 h 2560"/>
                        <a:gd name="T16" fmla="*/ 1240 w 1231"/>
                        <a:gd name="T17" fmla="*/ 1525 h 2560"/>
                        <a:gd name="T18" fmla="*/ 1132 w 1231"/>
                        <a:gd name="T19" fmla="*/ 1969 h 2560"/>
                        <a:gd name="T20" fmla="*/ 913 w 1231"/>
                        <a:gd name="T21" fmla="*/ 2077 h 2560"/>
                        <a:gd name="T22" fmla="*/ 727 w 1231"/>
                        <a:gd name="T23" fmla="*/ 2059 h 2560"/>
                        <a:gd name="T24" fmla="*/ 661 w 1231"/>
                        <a:gd name="T25" fmla="*/ 2251 h 2560"/>
                        <a:gd name="T26" fmla="*/ 532 w 1231"/>
                        <a:gd name="T27" fmla="*/ 2527 h 2560"/>
                        <a:gd name="T28" fmla="*/ 214 w 1231"/>
                        <a:gd name="T29" fmla="*/ 2509 h 2560"/>
                        <a:gd name="T30" fmla="*/ 31 w 1231"/>
                        <a:gd name="T31" fmla="*/ 2227 h 2560"/>
                        <a:gd name="T32" fmla="*/ 25 w 1231"/>
                        <a:gd name="T33" fmla="*/ 1969 h 2560"/>
                        <a:gd name="T34" fmla="*/ 145 w 1231"/>
                        <a:gd name="T35" fmla="*/ 1651 h 2560"/>
                        <a:gd name="T36" fmla="*/ 262 w 1231"/>
                        <a:gd name="T37" fmla="*/ 1513 h 2560"/>
                        <a:gd name="T38" fmla="*/ 220 w 1231"/>
                        <a:gd name="T39" fmla="*/ 1729 h 2560"/>
                        <a:gd name="T40" fmla="*/ 73 w 1231"/>
                        <a:gd name="T41" fmla="*/ 2023 h 2560"/>
                        <a:gd name="T42" fmla="*/ 169 w 1231"/>
                        <a:gd name="T43" fmla="*/ 2323 h 2560"/>
                        <a:gd name="T44" fmla="*/ 442 w 1231"/>
                        <a:gd name="T45" fmla="*/ 2431 h 2560"/>
                        <a:gd name="T46" fmla="*/ 598 w 1231"/>
                        <a:gd name="T47" fmla="*/ 2227 h 2560"/>
                        <a:gd name="T48" fmla="*/ 580 w 1231"/>
                        <a:gd name="T49" fmla="*/ 1807 h 2560"/>
                        <a:gd name="T50" fmla="*/ 496 w 1231"/>
                        <a:gd name="T51" fmla="*/ 1531 h 2560"/>
                        <a:gd name="T52" fmla="*/ 538 w 1231"/>
                        <a:gd name="T53" fmla="*/ 1459 h 2560"/>
                        <a:gd name="T54" fmla="*/ 631 w 1231"/>
                        <a:gd name="T55" fmla="*/ 1633 h 2560"/>
                        <a:gd name="T56" fmla="*/ 727 w 1231"/>
                        <a:gd name="T57" fmla="*/ 1933 h 2560"/>
                        <a:gd name="T58" fmla="*/ 973 w 1231"/>
                        <a:gd name="T59" fmla="*/ 1963 h 2560"/>
                        <a:gd name="T60" fmla="*/ 1144 w 1231"/>
                        <a:gd name="T61" fmla="*/ 1687 h 2560"/>
                        <a:gd name="T62" fmla="*/ 1126 w 1231"/>
                        <a:gd name="T63" fmla="*/ 1273 h 2560"/>
                        <a:gd name="T64" fmla="*/ 889 w 1231"/>
                        <a:gd name="T65" fmla="*/ 1057 h 2560"/>
                        <a:gd name="T66" fmla="*/ 685 w 1231"/>
                        <a:gd name="T67" fmla="*/ 1129 h 2560"/>
                        <a:gd name="T68" fmla="*/ 580 w 1231"/>
                        <a:gd name="T69" fmla="*/ 1117 h 2560"/>
                        <a:gd name="T70" fmla="*/ 625 w 1231"/>
                        <a:gd name="T71" fmla="*/ 1033 h 2560"/>
                        <a:gd name="T72" fmla="*/ 817 w 1231"/>
                        <a:gd name="T73" fmla="*/ 937 h 2560"/>
                        <a:gd name="T74" fmla="*/ 955 w 1231"/>
                        <a:gd name="T75" fmla="*/ 613 h 2560"/>
                        <a:gd name="T76" fmla="*/ 889 w 1231"/>
                        <a:gd name="T77" fmla="*/ 175 h 2560"/>
                        <a:gd name="T78" fmla="*/ 625 w 1231"/>
                        <a:gd name="T79" fmla="*/ 103 h 2560"/>
                        <a:gd name="T80" fmla="*/ 394 w 1231"/>
                        <a:gd name="T81" fmla="*/ 355 h 2560"/>
                        <a:gd name="T82" fmla="*/ 406 w 1231"/>
                        <a:gd name="T83" fmla="*/ 763 h 2560"/>
                        <a:gd name="T84" fmla="*/ 346 w 1231"/>
                        <a:gd name="T85" fmla="*/ 949 h 2560"/>
                        <a:gd name="T86" fmla="*/ 292 w 1231"/>
                        <a:gd name="T87" fmla="*/ 685 h 2560"/>
                        <a:gd name="T88" fmla="*/ 310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8" name="Freeform 11"/>
                    <p:cNvSpPr>
                      <a:spLocks/>
                    </p:cNvSpPr>
                    <p:nvPr/>
                  </p:nvSpPr>
                  <p:spPr bwMode="auto">
                    <a:xfrm>
                      <a:off x="1687" y="337"/>
                      <a:ext cx="865" cy="2065"/>
                    </a:xfrm>
                    <a:custGeom>
                      <a:avLst/>
                      <a:gdLst>
                        <a:gd name="T0" fmla="*/ 785 w 865"/>
                        <a:gd name="T1" fmla="*/ 524 h 2071"/>
                        <a:gd name="T2" fmla="*/ 797 w 865"/>
                        <a:gd name="T3" fmla="*/ 347 h 2071"/>
                        <a:gd name="T4" fmla="*/ 863 w 865"/>
                        <a:gd name="T5" fmla="*/ 203 h 2071"/>
                        <a:gd name="T6" fmla="*/ 809 w 865"/>
                        <a:gd name="T7" fmla="*/ 215 h 2071"/>
                        <a:gd name="T8" fmla="*/ 749 w 865"/>
                        <a:gd name="T9" fmla="*/ 215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3 h 2071"/>
                        <a:gd name="T22" fmla="*/ 119 w 865"/>
                        <a:gd name="T23" fmla="*/ 401 h 2071"/>
                        <a:gd name="T24" fmla="*/ 131 w 865"/>
                        <a:gd name="T25" fmla="*/ 584 h 2071"/>
                        <a:gd name="T26" fmla="*/ 173 w 865"/>
                        <a:gd name="T27" fmla="*/ 776 h 2071"/>
                        <a:gd name="T28" fmla="*/ 197 w 865"/>
                        <a:gd name="T29" fmla="*/ 875 h 2071"/>
                        <a:gd name="T30" fmla="*/ 167 w 865"/>
                        <a:gd name="T31" fmla="*/ 977 h 2071"/>
                        <a:gd name="T32" fmla="*/ 65 w 865"/>
                        <a:gd name="T33" fmla="*/ 1115 h 2071"/>
                        <a:gd name="T34" fmla="*/ 17 w 865"/>
                        <a:gd name="T35" fmla="*/ 1286 h 2071"/>
                        <a:gd name="T36" fmla="*/ 5 w 865"/>
                        <a:gd name="T37" fmla="*/ 1538 h 2071"/>
                        <a:gd name="T38" fmla="*/ 47 w 865"/>
                        <a:gd name="T39" fmla="*/ 1733 h 2071"/>
                        <a:gd name="T40" fmla="*/ 131 w 865"/>
                        <a:gd name="T41" fmla="*/ 1883 h 2071"/>
                        <a:gd name="T42" fmla="*/ 299 w 865"/>
                        <a:gd name="T43" fmla="*/ 1970 h 2071"/>
                        <a:gd name="T44" fmla="*/ 425 w 865"/>
                        <a:gd name="T45" fmla="*/ 1964 h 2071"/>
                        <a:gd name="T46" fmla="*/ 467 w 865"/>
                        <a:gd name="T47" fmla="*/ 1976 h 2071"/>
                        <a:gd name="T48" fmla="*/ 497 w 865"/>
                        <a:gd name="T49" fmla="*/ 2048 h 2071"/>
                        <a:gd name="T50" fmla="*/ 497 w 865"/>
                        <a:gd name="T51" fmla="*/ 1946 h 2071"/>
                        <a:gd name="T52" fmla="*/ 557 w 865"/>
                        <a:gd name="T53" fmla="*/ 1763 h 2071"/>
                        <a:gd name="T54" fmla="*/ 617 w 865"/>
                        <a:gd name="T55" fmla="*/ 1643 h 2071"/>
                        <a:gd name="T56" fmla="*/ 581 w 865"/>
                        <a:gd name="T57" fmla="*/ 1685 h 2071"/>
                        <a:gd name="T58" fmla="*/ 515 w 865"/>
                        <a:gd name="T59" fmla="*/ 1805 h 2071"/>
                        <a:gd name="T60" fmla="*/ 407 w 865"/>
                        <a:gd name="T61" fmla="*/ 1888 h 2071"/>
                        <a:gd name="T62" fmla="*/ 269 w 865"/>
                        <a:gd name="T63" fmla="*/ 1883 h 2071"/>
                        <a:gd name="T64" fmla="*/ 179 w 865"/>
                        <a:gd name="T65" fmla="*/ 1799 h 2071"/>
                        <a:gd name="T66" fmla="*/ 113 w 865"/>
                        <a:gd name="T67" fmla="*/ 1625 h 2071"/>
                        <a:gd name="T68" fmla="*/ 107 w 865"/>
                        <a:gd name="T69" fmla="*/ 1382 h 2071"/>
                        <a:gd name="T70" fmla="*/ 137 w 865"/>
                        <a:gd name="T71" fmla="*/ 1181 h 2071"/>
                        <a:gd name="T72" fmla="*/ 203 w 865"/>
                        <a:gd name="T73" fmla="*/ 1061 h 2071"/>
                        <a:gd name="T74" fmla="*/ 323 w 865"/>
                        <a:gd name="T75" fmla="*/ 1013 h 2071"/>
                        <a:gd name="T76" fmla="*/ 509 w 865"/>
                        <a:gd name="T77" fmla="*/ 1067 h 2071"/>
                        <a:gd name="T78" fmla="*/ 611 w 865"/>
                        <a:gd name="T79" fmla="*/ 1115 h 2071"/>
                        <a:gd name="T80" fmla="*/ 665 w 865"/>
                        <a:gd name="T81" fmla="*/ 1091 h 2071"/>
                        <a:gd name="T82" fmla="*/ 659 w 865"/>
                        <a:gd name="T83" fmla="*/ 1037 h 2071"/>
                        <a:gd name="T84" fmla="*/ 611 w 865"/>
                        <a:gd name="T85" fmla="*/ 995 h 2071"/>
                        <a:gd name="T86" fmla="*/ 497 w 865"/>
                        <a:gd name="T87" fmla="*/ 971 h 2071"/>
                        <a:gd name="T88" fmla="*/ 323 w 865"/>
                        <a:gd name="T89" fmla="*/ 887 h 2071"/>
                        <a:gd name="T90" fmla="*/ 233 w 865"/>
                        <a:gd name="T91" fmla="*/ 674 h 2071"/>
                        <a:gd name="T92" fmla="*/ 209 w 865"/>
                        <a:gd name="T93" fmla="*/ 413 h 2071"/>
                        <a:gd name="T94" fmla="*/ 317 w 865"/>
                        <a:gd name="T95" fmla="*/ 170 h 2071"/>
                        <a:gd name="T96" fmla="*/ 485 w 865"/>
                        <a:gd name="T97" fmla="*/ 110 h 2071"/>
                        <a:gd name="T98" fmla="*/ 617 w 865"/>
                        <a:gd name="T99" fmla="*/ 164 h 2071"/>
                        <a:gd name="T100" fmla="*/ 707 w 865"/>
                        <a:gd name="T101" fmla="*/ 287 h 2071"/>
                        <a:gd name="T102" fmla="*/ 737 w 865"/>
                        <a:gd name="T103" fmla="*/ 425 h 2071"/>
                        <a:gd name="T104" fmla="*/ 773 w 865"/>
                        <a:gd name="T105" fmla="*/ 596 h 2071"/>
                        <a:gd name="T106" fmla="*/ 809 w 865"/>
                        <a:gd name="T107" fmla="*/ 578 h 2071"/>
                        <a:gd name="T108" fmla="*/ 785 w 865"/>
                        <a:gd name="T109" fmla="*/ 524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51" name="Oval 12"/>
                  <p:cNvSpPr>
                    <a:spLocks noChangeArrowheads="1"/>
                  </p:cNvSpPr>
                  <p:nvPr/>
                </p:nvSpPr>
                <p:spPr bwMode="auto">
                  <a:xfrm>
                    <a:off x="2387" y="1385"/>
                    <a:ext cx="175" cy="247"/>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2" name="Freeform 13"/>
                  <p:cNvSpPr>
                    <a:spLocks/>
                  </p:cNvSpPr>
                  <p:nvPr/>
                </p:nvSpPr>
                <p:spPr bwMode="auto">
                  <a:xfrm>
                    <a:off x="2668" y="701"/>
                    <a:ext cx="262" cy="524"/>
                  </a:xfrm>
                  <a:custGeom>
                    <a:avLst/>
                    <a:gdLst>
                      <a:gd name="T0" fmla="*/ 3 w 266"/>
                      <a:gd name="T1" fmla="*/ 492 h 521"/>
                      <a:gd name="T2" fmla="*/ 27 w 266"/>
                      <a:gd name="T3" fmla="*/ 279 h 521"/>
                      <a:gd name="T4" fmla="*/ 105 w 266"/>
                      <a:gd name="T5" fmla="*/ 45 h 521"/>
                      <a:gd name="T6" fmla="*/ 174 w 266"/>
                      <a:gd name="T7" fmla="*/ 3 h 521"/>
                      <a:gd name="T8" fmla="*/ 226 w 266"/>
                      <a:gd name="T9" fmla="*/ 39 h 521"/>
                      <a:gd name="T10" fmla="*/ 249 w 266"/>
                      <a:gd name="T11" fmla="*/ 132 h 521"/>
                      <a:gd name="T12" fmla="*/ 198 w 266"/>
                      <a:gd name="T13" fmla="*/ 279 h 521"/>
                      <a:gd name="T14" fmla="*/ 99 w 266"/>
                      <a:gd name="T15" fmla="*/ 486 h 521"/>
                      <a:gd name="T16" fmla="*/ 42 w 266"/>
                      <a:gd name="T17" fmla="*/ 510 h 521"/>
                      <a:gd name="T18" fmla="*/ 3 w 266"/>
                      <a:gd name="T19" fmla="*/ 492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3" name="Freeform 14"/>
                  <p:cNvSpPr>
                    <a:spLocks/>
                  </p:cNvSpPr>
                  <p:nvPr/>
                </p:nvSpPr>
                <p:spPr bwMode="auto">
                  <a:xfrm>
                    <a:off x="2736" y="1603"/>
                    <a:ext cx="398" cy="349"/>
                  </a:xfrm>
                  <a:custGeom>
                    <a:avLst/>
                    <a:gdLst>
                      <a:gd name="T0" fmla="*/ 106 w 392"/>
                      <a:gd name="T1" fmla="*/ 217 h 340"/>
                      <a:gd name="T2" fmla="*/ 16 w 392"/>
                      <a:gd name="T3" fmla="*/ 93 h 340"/>
                      <a:gd name="T4" fmla="*/ 4 w 392"/>
                      <a:gd name="T5" fmla="*/ 48 h 340"/>
                      <a:gd name="T6" fmla="*/ 28 w 392"/>
                      <a:gd name="T7" fmla="*/ 3 h 340"/>
                      <a:gd name="T8" fmla="*/ 136 w 392"/>
                      <a:gd name="T9" fmla="*/ 30 h 340"/>
                      <a:gd name="T10" fmla="*/ 262 w 392"/>
                      <a:gd name="T11" fmla="*/ 81 h 340"/>
                      <a:gd name="T12" fmla="*/ 382 w 392"/>
                      <a:gd name="T13" fmla="*/ 171 h 340"/>
                      <a:gd name="T14" fmla="*/ 406 w 392"/>
                      <a:gd name="T15" fmla="*/ 295 h 340"/>
                      <a:gd name="T16" fmla="*/ 355 w 392"/>
                      <a:gd name="T17" fmla="*/ 360 h 340"/>
                      <a:gd name="T18" fmla="*/ 256 w 392"/>
                      <a:gd name="T19" fmla="*/ 341 h 340"/>
                      <a:gd name="T20" fmla="*/ 106 w 392"/>
                      <a:gd name="T21" fmla="*/ 217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4" name="Freeform 15"/>
                  <p:cNvSpPr>
                    <a:spLocks/>
                  </p:cNvSpPr>
                  <p:nvPr/>
                </p:nvSpPr>
                <p:spPr bwMode="auto">
                  <a:xfrm>
                    <a:off x="2445" y="1937"/>
                    <a:ext cx="146" cy="567"/>
                  </a:xfrm>
                  <a:custGeom>
                    <a:avLst/>
                    <a:gdLst>
                      <a:gd name="T0" fmla="*/ 15 w 151"/>
                      <a:gd name="T1" fmla="*/ 174 h 558"/>
                      <a:gd name="T2" fmla="*/ 39 w 151"/>
                      <a:gd name="T3" fmla="*/ 42 h 558"/>
                      <a:gd name="T4" fmla="*/ 60 w 151"/>
                      <a:gd name="T5" fmla="*/ 3 h 558"/>
                      <a:gd name="T6" fmla="*/ 98 w 151"/>
                      <a:gd name="T7" fmla="*/ 27 h 558"/>
                      <a:gd name="T8" fmla="*/ 125 w 151"/>
                      <a:gd name="T9" fmla="*/ 174 h 558"/>
                      <a:gd name="T10" fmla="*/ 130 w 151"/>
                      <a:gd name="T11" fmla="*/ 444 h 558"/>
                      <a:gd name="T12" fmla="*/ 87 w 151"/>
                      <a:gd name="T13" fmla="*/ 570 h 558"/>
                      <a:gd name="T14" fmla="*/ 21 w 151"/>
                      <a:gd name="T15" fmla="*/ 538 h 558"/>
                      <a:gd name="T16" fmla="*/ 0 w 151"/>
                      <a:gd name="T17" fmla="*/ 330 h 558"/>
                      <a:gd name="T18" fmla="*/ 15 w 151"/>
                      <a:gd name="T19" fmla="*/ 174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5" name="Freeform 16"/>
                  <p:cNvSpPr>
                    <a:spLocks/>
                  </p:cNvSpPr>
                  <p:nvPr/>
                </p:nvSpPr>
                <p:spPr bwMode="auto">
                  <a:xfrm>
                    <a:off x="1901" y="1603"/>
                    <a:ext cx="389" cy="247"/>
                  </a:xfrm>
                  <a:custGeom>
                    <a:avLst/>
                    <a:gdLst>
                      <a:gd name="T0" fmla="*/ 172 w 392"/>
                      <a:gd name="T1" fmla="*/ 58 h 253"/>
                      <a:gd name="T2" fmla="*/ 301 w 392"/>
                      <a:gd name="T3" fmla="*/ 19 h 253"/>
                      <a:gd name="T4" fmla="*/ 358 w 392"/>
                      <a:gd name="T5" fmla="*/ 7 h 253"/>
                      <a:gd name="T6" fmla="*/ 376 w 392"/>
                      <a:gd name="T7" fmla="*/ 58 h 253"/>
                      <a:gd name="T8" fmla="*/ 319 w 392"/>
                      <a:gd name="T9" fmla="*/ 124 h 253"/>
                      <a:gd name="T10" fmla="*/ 190 w 392"/>
                      <a:gd name="T11" fmla="*/ 208 h 253"/>
                      <a:gd name="T12" fmla="*/ 37 w 392"/>
                      <a:gd name="T13" fmla="*/ 229 h 253"/>
                      <a:gd name="T14" fmla="*/ 1 w 392"/>
                      <a:gd name="T15" fmla="*/ 175 h 253"/>
                      <a:gd name="T16" fmla="*/ 43 w 392"/>
                      <a:gd name="T17" fmla="*/ 106 h 253"/>
                      <a:gd name="T18" fmla="*/ 172 w 392"/>
                      <a:gd name="T19" fmla="*/ 58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6" name="Freeform 17"/>
                  <p:cNvSpPr>
                    <a:spLocks/>
                  </p:cNvSpPr>
                  <p:nvPr/>
                </p:nvSpPr>
                <p:spPr bwMode="auto">
                  <a:xfrm>
                    <a:off x="2085" y="890"/>
                    <a:ext cx="233" cy="378"/>
                  </a:xfrm>
                  <a:custGeom>
                    <a:avLst/>
                    <a:gdLst>
                      <a:gd name="T0" fmla="*/ 72 w 238"/>
                      <a:gd name="T1" fmla="*/ 254 h 386"/>
                      <a:gd name="T2" fmla="*/ 23 w 238"/>
                      <a:gd name="T3" fmla="*/ 180 h 386"/>
                      <a:gd name="T4" fmla="*/ 0 w 238"/>
                      <a:gd name="T5" fmla="*/ 90 h 386"/>
                      <a:gd name="T6" fmla="*/ 23 w 238"/>
                      <a:gd name="T7" fmla="*/ 12 h 386"/>
                      <a:gd name="T8" fmla="*/ 113 w 238"/>
                      <a:gd name="T9" fmla="*/ 24 h 386"/>
                      <a:gd name="T10" fmla="*/ 168 w 238"/>
                      <a:gd name="T11" fmla="*/ 123 h 386"/>
                      <a:gd name="T12" fmla="*/ 219 w 238"/>
                      <a:gd name="T13" fmla="*/ 288 h 386"/>
                      <a:gd name="T14" fmla="*/ 192 w 238"/>
                      <a:gd name="T15" fmla="*/ 354 h 386"/>
                      <a:gd name="T16" fmla="*/ 158 w 238"/>
                      <a:gd name="T17" fmla="*/ 333 h 386"/>
                      <a:gd name="T18" fmla="*/ 72 w 238"/>
                      <a:gd name="T19" fmla="*/ 254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pic>
              <p:nvPicPr>
                <p:cNvPr id="42" name="Picture 18"/>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 name="Picture 19"/>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 name="Picture 20"/>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 name="Picture 21"/>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 name="Picture 2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 name="Picture 23"/>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 name="Picture 24"/>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 name="Picture 25"/>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1" name="Group 26"/>
              <p:cNvGrpSpPr>
                <a:grpSpLocks/>
              </p:cNvGrpSpPr>
              <p:nvPr userDrawn="1"/>
            </p:nvGrpSpPr>
            <p:grpSpPr bwMode="auto">
              <a:xfrm>
                <a:off x="4944" y="1008"/>
                <a:ext cx="522" cy="2967"/>
                <a:chOff x="4944" y="1008"/>
                <a:chExt cx="522" cy="2967"/>
              </a:xfrm>
            </p:grpSpPr>
            <p:pic>
              <p:nvPicPr>
                <p:cNvPr id="22" name="Picture 2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28"/>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30"/>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31"/>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3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33"/>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34"/>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35"/>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Picture 36"/>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37"/>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38"/>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Picture 39"/>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40"/>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41"/>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 name="Picture 4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 name="Picture 43"/>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 name="Picture 44"/>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45"/>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9"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latin typeface="Arial" pitchFamily="-112" charset="0"/>
                <a:ea typeface="+mn-ea"/>
                <a:cs typeface="+mn-cs"/>
              </a:endParaRPr>
            </a:p>
          </p:txBody>
        </p:sp>
        <p:sp>
          <p:nvSpPr>
            <p:cNvPr id="11"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a:latin typeface="Arial" pitchFamily="-112" charset="0"/>
                <a:ea typeface="+mn-ea"/>
                <a:cs typeface="+mn-cs"/>
              </a:endParaRPr>
            </a:p>
          </p:txBody>
        </p:sp>
        <p:sp>
          <p:nvSpPr>
            <p:cNvPr id="12"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cstate="print"/>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3"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cstate="print"/>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4"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5"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6"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latin typeface="Arial" pitchFamily="-112" charset="0"/>
                <a:ea typeface="+mn-ea"/>
                <a:cs typeface="+mn-cs"/>
              </a:endParaRPr>
            </a:p>
          </p:txBody>
        </p:sp>
        <p:sp>
          <p:nvSpPr>
            <p:cNvPr id="17"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p>
          </p:txBody>
        </p:sp>
        <p:sp>
          <p:nvSpPr>
            <p:cNvPr id="18"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a:noFill/>
              <a:round/>
              <a:headEnd/>
              <a:tailEnd/>
            </a:ln>
            <a:effectLst/>
          </p:spPr>
          <p:txBody>
            <a:bodyPr wrap="none" anchor="ctr"/>
            <a:lstStyle/>
            <a:p>
              <a:pPr>
                <a:defRPr/>
              </a:pPr>
              <a:endParaRPr lang="en-US">
                <a:latin typeface="Arial" pitchFamily="-112" charset="0"/>
                <a:ea typeface="+mn-ea"/>
                <a:cs typeface="+mn-cs"/>
              </a:endParaRPr>
            </a:p>
          </p:txBody>
        </p:sp>
        <p:sp>
          <p:nvSpPr>
            <p:cNvPr id="19" name="AutoShape 56"/>
            <p:cNvSpPr>
              <a:spLocks noChangeArrowheads="1"/>
            </p:cNvSpPr>
            <p:nvPr/>
          </p:nvSpPr>
          <p:spPr bwMode="hidden">
            <a:xfrm rot="5400000">
              <a:off x="2724" y="2089"/>
              <a:ext cx="4320" cy="142"/>
            </a:xfrm>
            <a:custGeom>
              <a:avLst/>
              <a:gdLst>
                <a:gd name="T0" fmla="*/ 34 w 21600"/>
                <a:gd name="T1" fmla="*/ 0 h 21600"/>
                <a:gd name="T2" fmla="*/ 17 w 21600"/>
                <a:gd name="T3" fmla="*/ 0 h 21600"/>
                <a:gd name="T4" fmla="*/ 0 w 21600"/>
                <a:gd name="T5" fmla="*/ 0 h 21600"/>
                <a:gd name="T6" fmla="*/ 17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endParaRPr lang="en-US"/>
            </a:p>
          </p:txBody>
        </p:sp>
      </p:grpSp>
      <p:sp>
        <p:nvSpPr>
          <p:cNvPr id="121913" name="Rectangle 57"/>
          <p:cNvSpPr>
            <a:spLocks noGrp="1" noChangeArrowheads="1"/>
          </p:cNvSpPr>
          <p:nvPr>
            <p:ph type="ctrTitle" sz="quarter"/>
          </p:nvPr>
        </p:nvSpPr>
        <p:spPr>
          <a:xfrm>
            <a:off x="685800" y="1370013"/>
            <a:ext cx="6965950" cy="2057400"/>
          </a:xfrm>
        </p:spPr>
        <p:txBody>
          <a:bodyPr/>
          <a:lstStyle>
            <a:lvl1pPr>
              <a:defRPr/>
            </a:lvl1pPr>
          </a:lstStyle>
          <a:p>
            <a:r>
              <a:rPr lang="en-US"/>
              <a:t>Click to edit Master title style</a:t>
            </a:r>
          </a:p>
        </p:txBody>
      </p:sp>
      <p:sp>
        <p:nvSpPr>
          <p:cNvPr id="121914" name="Rectangle 58"/>
          <p:cNvSpPr>
            <a:spLocks noGrp="1" noChangeArrowheads="1"/>
          </p:cNvSpPr>
          <p:nvPr>
            <p:ph type="subTitle" sz="quarter" idx="1"/>
          </p:nvPr>
        </p:nvSpPr>
        <p:spPr>
          <a:xfrm>
            <a:off x="1727200" y="3886200"/>
            <a:ext cx="5640388" cy="1752600"/>
          </a:xfrm>
        </p:spPr>
        <p:txBody>
          <a:bodyPr/>
          <a:lstStyle>
            <a:lvl1pPr marL="0" indent="0" algn="ctr">
              <a:buFontTx/>
              <a:buNone/>
              <a:defRPr/>
            </a:lvl1pPr>
          </a:lstStyle>
          <a:p>
            <a:r>
              <a:rPr lang="en-US"/>
              <a:t>Click to edit Master subtitle style</a:t>
            </a:r>
          </a:p>
        </p:txBody>
      </p:sp>
      <p:sp>
        <p:nvSpPr>
          <p:cNvPr id="59" name="Rectangle 59"/>
          <p:cNvSpPr>
            <a:spLocks noGrp="1" noChangeArrowheads="1"/>
          </p:cNvSpPr>
          <p:nvPr>
            <p:ph type="dt" sz="quarter" idx="10"/>
          </p:nvPr>
        </p:nvSpPr>
        <p:spPr/>
        <p:txBody>
          <a:bodyPr/>
          <a:lstStyle>
            <a:lvl1pPr>
              <a:defRPr/>
            </a:lvl1pPr>
          </a:lstStyle>
          <a:p>
            <a:pPr>
              <a:defRPr/>
            </a:pPr>
            <a:endParaRPr lang="en-US"/>
          </a:p>
        </p:txBody>
      </p:sp>
      <p:sp>
        <p:nvSpPr>
          <p:cNvPr id="60" name="Rectangle 60"/>
          <p:cNvSpPr>
            <a:spLocks noGrp="1" noChangeArrowheads="1"/>
          </p:cNvSpPr>
          <p:nvPr>
            <p:ph type="ftr" sz="quarter" idx="11"/>
          </p:nvPr>
        </p:nvSpPr>
        <p:spPr/>
        <p:txBody>
          <a:bodyPr/>
          <a:lstStyle>
            <a:lvl1pPr>
              <a:defRPr/>
            </a:lvl1pPr>
          </a:lstStyle>
          <a:p>
            <a:pPr>
              <a:defRPr/>
            </a:pPr>
            <a:endParaRPr lang="en-US"/>
          </a:p>
        </p:txBody>
      </p:sp>
      <p:sp>
        <p:nvSpPr>
          <p:cNvPr id="61" name="Rectangle 61"/>
          <p:cNvSpPr>
            <a:spLocks noGrp="1" noChangeArrowheads="1"/>
          </p:cNvSpPr>
          <p:nvPr>
            <p:ph type="sldNum" sz="quarter" idx="12"/>
          </p:nvPr>
        </p:nvSpPr>
        <p:spPr/>
        <p:txBody>
          <a:bodyPr/>
          <a:lstStyle>
            <a:lvl1pPr>
              <a:defRPr/>
            </a:lvl1pPr>
          </a:lstStyle>
          <a:p>
            <a:pPr>
              <a:defRPr/>
            </a:pPr>
            <a:fld id="{85AF83A2-BC50-CD4F-9D28-911211FFCC13}" type="slidenum">
              <a:rPr lang="en-US"/>
              <a:pPr>
                <a:defRPr/>
              </a:pPr>
              <a:t>‹#›</a:t>
            </a:fld>
            <a:endParaRPr lang="en-US"/>
          </a:p>
        </p:txBody>
      </p:sp>
    </p:spTree>
    <p:extLst>
      <p:ext uri="{BB962C8B-B14F-4D97-AF65-F5344CB8AC3E}">
        <p14:creationId xmlns:p14="http://schemas.microsoft.com/office/powerpoint/2010/main" val="401252394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EA93D0CD-CE51-614F-B37E-62806B59911F}" type="slidenum">
              <a:rPr lang="en-US"/>
              <a:pPr>
                <a:defRPr/>
              </a:pPr>
              <a:t>‹#›</a:t>
            </a:fld>
            <a:endParaRPr lang="en-US"/>
          </a:p>
        </p:txBody>
      </p:sp>
    </p:spTree>
    <p:extLst>
      <p:ext uri="{BB962C8B-B14F-4D97-AF65-F5344CB8AC3E}">
        <p14:creationId xmlns:p14="http://schemas.microsoft.com/office/powerpoint/2010/main" val="125752746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2FEF670C-2082-9C41-ADB8-521392EE63CD}" type="slidenum">
              <a:rPr lang="en-US"/>
              <a:pPr>
                <a:defRPr/>
              </a:pPr>
              <a:t>‹#›</a:t>
            </a:fld>
            <a:endParaRPr lang="en-US"/>
          </a:p>
        </p:txBody>
      </p:sp>
    </p:spTree>
    <p:extLst>
      <p:ext uri="{BB962C8B-B14F-4D97-AF65-F5344CB8AC3E}">
        <p14:creationId xmlns:p14="http://schemas.microsoft.com/office/powerpoint/2010/main" val="227498203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79B7F53A-6F84-3F46-A0BC-1FBC44FAD2B2}" type="slidenum">
              <a:rPr lang="en-US"/>
              <a:pPr>
                <a:defRPr/>
              </a:pPr>
              <a:t>‹#›</a:t>
            </a:fld>
            <a:endParaRPr lang="en-US"/>
          </a:p>
        </p:txBody>
      </p:sp>
    </p:spTree>
    <p:extLst>
      <p:ext uri="{BB962C8B-B14F-4D97-AF65-F5344CB8AC3E}">
        <p14:creationId xmlns:p14="http://schemas.microsoft.com/office/powerpoint/2010/main" val="10836061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pPr>
              <a:defRPr/>
            </a:pPr>
            <a:endParaRPr lang="en-US"/>
          </a:p>
        </p:txBody>
      </p:sp>
      <p:sp>
        <p:nvSpPr>
          <p:cNvPr id="8" name="Rectangle 60"/>
          <p:cNvSpPr>
            <a:spLocks noGrp="1" noChangeArrowheads="1"/>
          </p:cNvSpPr>
          <p:nvPr>
            <p:ph type="ftr" sz="quarter" idx="11"/>
          </p:nvPr>
        </p:nvSpPr>
        <p:spPr>
          <a:ln/>
        </p:spPr>
        <p:txBody>
          <a:bodyPr/>
          <a:lstStyle>
            <a:lvl1pPr>
              <a:defRPr/>
            </a:lvl1pPr>
          </a:lstStyle>
          <a:p>
            <a:pPr>
              <a:defRPr/>
            </a:pPr>
            <a:endParaRPr lang="en-US"/>
          </a:p>
        </p:txBody>
      </p:sp>
      <p:sp>
        <p:nvSpPr>
          <p:cNvPr id="9" name="Rectangle 61"/>
          <p:cNvSpPr>
            <a:spLocks noGrp="1" noChangeArrowheads="1"/>
          </p:cNvSpPr>
          <p:nvPr>
            <p:ph type="sldNum" sz="quarter" idx="12"/>
          </p:nvPr>
        </p:nvSpPr>
        <p:spPr>
          <a:ln/>
        </p:spPr>
        <p:txBody>
          <a:bodyPr/>
          <a:lstStyle>
            <a:lvl1pPr>
              <a:defRPr/>
            </a:lvl1pPr>
          </a:lstStyle>
          <a:p>
            <a:pPr>
              <a:defRPr/>
            </a:pPr>
            <a:fld id="{E98C9B41-B63B-1445-95BD-EED0769D0087}" type="slidenum">
              <a:rPr lang="en-US"/>
              <a:pPr>
                <a:defRPr/>
              </a:pPr>
              <a:t>‹#›</a:t>
            </a:fld>
            <a:endParaRPr lang="en-US"/>
          </a:p>
        </p:txBody>
      </p:sp>
    </p:spTree>
    <p:extLst>
      <p:ext uri="{BB962C8B-B14F-4D97-AF65-F5344CB8AC3E}">
        <p14:creationId xmlns:p14="http://schemas.microsoft.com/office/powerpoint/2010/main" val="131055487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ln/>
        </p:spPr>
        <p:txBody>
          <a:bodyPr/>
          <a:lstStyle>
            <a:lvl1pPr>
              <a:defRPr/>
            </a:lvl1pPr>
          </a:lstStyle>
          <a:p>
            <a:pPr>
              <a:defRPr/>
            </a:pPr>
            <a:endParaRPr lang="en-US"/>
          </a:p>
        </p:txBody>
      </p:sp>
      <p:sp>
        <p:nvSpPr>
          <p:cNvPr id="4" name="Rectangle 60"/>
          <p:cNvSpPr>
            <a:spLocks noGrp="1" noChangeArrowheads="1"/>
          </p:cNvSpPr>
          <p:nvPr>
            <p:ph type="ftr" sz="quarter" idx="11"/>
          </p:nvPr>
        </p:nvSpPr>
        <p:spPr>
          <a:ln/>
        </p:spPr>
        <p:txBody>
          <a:bodyPr/>
          <a:lstStyle>
            <a:lvl1pPr>
              <a:defRPr/>
            </a:lvl1pPr>
          </a:lstStyle>
          <a:p>
            <a:pPr>
              <a:defRPr/>
            </a:pPr>
            <a:endParaRPr lang="en-US"/>
          </a:p>
        </p:txBody>
      </p:sp>
      <p:sp>
        <p:nvSpPr>
          <p:cNvPr id="5" name="Rectangle 61"/>
          <p:cNvSpPr>
            <a:spLocks noGrp="1" noChangeArrowheads="1"/>
          </p:cNvSpPr>
          <p:nvPr>
            <p:ph type="sldNum" sz="quarter" idx="12"/>
          </p:nvPr>
        </p:nvSpPr>
        <p:spPr>
          <a:ln/>
        </p:spPr>
        <p:txBody>
          <a:bodyPr/>
          <a:lstStyle>
            <a:lvl1pPr>
              <a:defRPr/>
            </a:lvl1pPr>
          </a:lstStyle>
          <a:p>
            <a:pPr>
              <a:defRPr/>
            </a:pPr>
            <a:fld id="{B9DD5269-1EC9-0647-B43E-7E0506FD9108}" type="slidenum">
              <a:rPr lang="en-US"/>
              <a:pPr>
                <a:defRPr/>
              </a:pPr>
              <a:t>‹#›</a:t>
            </a:fld>
            <a:endParaRPr lang="en-US"/>
          </a:p>
        </p:txBody>
      </p:sp>
    </p:spTree>
    <p:extLst>
      <p:ext uri="{BB962C8B-B14F-4D97-AF65-F5344CB8AC3E}">
        <p14:creationId xmlns:p14="http://schemas.microsoft.com/office/powerpoint/2010/main" val="2622043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a:ln/>
        </p:spPr>
        <p:txBody>
          <a:bodyPr/>
          <a:lstStyle>
            <a:lvl1pPr>
              <a:defRPr/>
            </a:lvl1pPr>
          </a:lstStyle>
          <a:p>
            <a:pPr>
              <a:defRPr/>
            </a:pPr>
            <a:endParaRPr lang="en-US"/>
          </a:p>
        </p:txBody>
      </p:sp>
      <p:sp>
        <p:nvSpPr>
          <p:cNvPr id="8" name="Rectangle 1032"/>
          <p:cNvSpPr>
            <a:spLocks noGrp="1" noChangeArrowheads="1"/>
          </p:cNvSpPr>
          <p:nvPr>
            <p:ph type="ftr" sz="quarter" idx="11"/>
          </p:nvPr>
        </p:nvSpPr>
        <p:spPr>
          <a:ln/>
        </p:spPr>
        <p:txBody>
          <a:bodyPr/>
          <a:lstStyle>
            <a:lvl1pPr>
              <a:defRPr/>
            </a:lvl1pPr>
          </a:lstStyle>
          <a:p>
            <a:pPr>
              <a:defRPr/>
            </a:pPr>
            <a:endParaRPr lang="en-US"/>
          </a:p>
        </p:txBody>
      </p:sp>
      <p:sp>
        <p:nvSpPr>
          <p:cNvPr id="9" name="Rectangle 1033"/>
          <p:cNvSpPr>
            <a:spLocks noGrp="1" noChangeArrowheads="1"/>
          </p:cNvSpPr>
          <p:nvPr>
            <p:ph type="sldNum" sz="quarter" idx="12"/>
          </p:nvPr>
        </p:nvSpPr>
        <p:spPr>
          <a:ln/>
        </p:spPr>
        <p:txBody>
          <a:bodyPr/>
          <a:lstStyle>
            <a:lvl1pPr>
              <a:defRPr/>
            </a:lvl1pPr>
          </a:lstStyle>
          <a:p>
            <a:pPr>
              <a:defRPr/>
            </a:pPr>
            <a:fld id="{C0D37733-C5DA-9C41-ABBE-3894512E7BA8}" type="slidenum">
              <a:rPr lang="en-US"/>
              <a:pPr>
                <a:defRPr/>
              </a:pPr>
              <a:t>‹#›</a:t>
            </a:fld>
            <a:endParaRPr lang="en-US"/>
          </a:p>
        </p:txBody>
      </p:sp>
    </p:spTree>
    <p:extLst>
      <p:ext uri="{BB962C8B-B14F-4D97-AF65-F5344CB8AC3E}">
        <p14:creationId xmlns:p14="http://schemas.microsoft.com/office/powerpoint/2010/main" val="168047353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a:lvl1pPr>
          </a:lstStyle>
          <a:p>
            <a:pPr>
              <a:defRPr/>
            </a:pPr>
            <a:endParaRPr lang="en-US"/>
          </a:p>
        </p:txBody>
      </p:sp>
      <p:sp>
        <p:nvSpPr>
          <p:cNvPr id="3" name="Rectangle 60"/>
          <p:cNvSpPr>
            <a:spLocks noGrp="1" noChangeArrowheads="1"/>
          </p:cNvSpPr>
          <p:nvPr>
            <p:ph type="ftr" sz="quarter" idx="11"/>
          </p:nvPr>
        </p:nvSpPr>
        <p:spPr>
          <a:ln/>
        </p:spPr>
        <p:txBody>
          <a:bodyPr/>
          <a:lstStyle>
            <a:lvl1pPr>
              <a:defRPr/>
            </a:lvl1pPr>
          </a:lstStyle>
          <a:p>
            <a:pPr>
              <a:defRPr/>
            </a:pPr>
            <a:endParaRPr lang="en-US"/>
          </a:p>
        </p:txBody>
      </p:sp>
      <p:sp>
        <p:nvSpPr>
          <p:cNvPr id="4" name="Rectangle 61"/>
          <p:cNvSpPr>
            <a:spLocks noGrp="1" noChangeArrowheads="1"/>
          </p:cNvSpPr>
          <p:nvPr>
            <p:ph type="sldNum" sz="quarter" idx="12"/>
          </p:nvPr>
        </p:nvSpPr>
        <p:spPr>
          <a:ln/>
        </p:spPr>
        <p:txBody>
          <a:bodyPr/>
          <a:lstStyle>
            <a:lvl1pPr>
              <a:defRPr/>
            </a:lvl1pPr>
          </a:lstStyle>
          <a:p>
            <a:pPr>
              <a:defRPr/>
            </a:pPr>
            <a:fld id="{256D1FAA-3387-A242-881F-B8536356E277}" type="slidenum">
              <a:rPr lang="en-US"/>
              <a:pPr>
                <a:defRPr/>
              </a:pPr>
              <a:t>‹#›</a:t>
            </a:fld>
            <a:endParaRPr lang="en-US"/>
          </a:p>
        </p:txBody>
      </p:sp>
    </p:spTree>
    <p:extLst>
      <p:ext uri="{BB962C8B-B14F-4D97-AF65-F5344CB8AC3E}">
        <p14:creationId xmlns:p14="http://schemas.microsoft.com/office/powerpoint/2010/main" val="357151567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6CC25DAB-313B-0646-95F1-79E79CB9938B}" type="slidenum">
              <a:rPr lang="en-US"/>
              <a:pPr>
                <a:defRPr/>
              </a:pPr>
              <a:t>‹#›</a:t>
            </a:fld>
            <a:endParaRPr lang="en-US"/>
          </a:p>
        </p:txBody>
      </p:sp>
    </p:spTree>
    <p:extLst>
      <p:ext uri="{BB962C8B-B14F-4D97-AF65-F5344CB8AC3E}">
        <p14:creationId xmlns:p14="http://schemas.microsoft.com/office/powerpoint/2010/main" val="46719555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396C25B5-86D4-0547-9CA7-30819830DF68}" type="slidenum">
              <a:rPr lang="en-US"/>
              <a:pPr>
                <a:defRPr/>
              </a:pPr>
              <a:t>‹#›</a:t>
            </a:fld>
            <a:endParaRPr lang="en-US"/>
          </a:p>
        </p:txBody>
      </p:sp>
    </p:spTree>
    <p:extLst>
      <p:ext uri="{BB962C8B-B14F-4D97-AF65-F5344CB8AC3E}">
        <p14:creationId xmlns:p14="http://schemas.microsoft.com/office/powerpoint/2010/main" val="295355824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88D067FA-F029-5842-BD58-B43CC9B4F9DD}" type="slidenum">
              <a:rPr lang="en-US"/>
              <a:pPr>
                <a:defRPr/>
              </a:pPr>
              <a:t>‹#›</a:t>
            </a:fld>
            <a:endParaRPr lang="en-US"/>
          </a:p>
        </p:txBody>
      </p:sp>
    </p:spTree>
    <p:extLst>
      <p:ext uri="{BB962C8B-B14F-4D97-AF65-F5344CB8AC3E}">
        <p14:creationId xmlns:p14="http://schemas.microsoft.com/office/powerpoint/2010/main" val="39055689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406CA4CA-9F93-D646-8C14-C97348A8ECF8}" type="slidenum">
              <a:rPr lang="en-US"/>
              <a:pPr>
                <a:defRPr/>
              </a:pPr>
              <a:t>‹#›</a:t>
            </a:fld>
            <a:endParaRPr lang="en-US"/>
          </a:p>
        </p:txBody>
      </p:sp>
    </p:spTree>
    <p:extLst>
      <p:ext uri="{BB962C8B-B14F-4D97-AF65-F5344CB8AC3E}">
        <p14:creationId xmlns:p14="http://schemas.microsoft.com/office/powerpoint/2010/main" val="20459916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246 h 1906"/>
                <a:gd name="T4" fmla="*/ 6285 w 5740"/>
                <a:gd name="T5" fmla="*/ 246 h 1906"/>
                <a:gd name="T6" fmla="*/ 628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atin typeface="Arial"/>
                <a:cs typeface="Arial"/>
              </a:defRPr>
            </a:lvl1pPr>
          </a:lstStyle>
          <a:p>
            <a:r>
              <a:rPr lang="en-US" dirty="0"/>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atin typeface="Arial"/>
                <a:cs typeface="Arial"/>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918B7FF4-4194-4747-8ECA-4881FECD869E}" type="slidenum">
              <a:rPr lang="en-US">
                <a:solidFill>
                  <a:srgbClr val="FFFFFF"/>
                </a:solidFill>
                <a:latin typeface="Garamond"/>
              </a:rPr>
              <a:pPr>
                <a:defRPr/>
              </a:pPr>
              <a:t>‹#›</a:t>
            </a:fld>
            <a:endParaRPr lang="en-US">
              <a:solidFill>
                <a:srgbClr val="FFFFFF"/>
              </a:solidFill>
              <a:latin typeface="Garamond"/>
            </a:endParaRPr>
          </a:p>
        </p:txBody>
      </p:sp>
    </p:spTree>
    <p:extLst>
      <p:ext uri="{BB962C8B-B14F-4D97-AF65-F5344CB8AC3E}">
        <p14:creationId xmlns:p14="http://schemas.microsoft.com/office/powerpoint/2010/main" val="57535398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3FB123C-F0BA-3F44-B254-BA4E080558AE}" type="slidenum">
              <a:rPr lang="en-US">
                <a:solidFill>
                  <a:srgbClr val="FFFFFF"/>
                </a:solidFill>
                <a:latin typeface="Garamond"/>
              </a:rPr>
              <a:pPr>
                <a:def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4628094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90DFA7D7-46B1-CB4A-98AD-64669EF00EAA}" type="slidenum">
              <a:rPr lang="en-US">
                <a:solidFill>
                  <a:srgbClr val="FFFFFF"/>
                </a:solidFill>
                <a:latin typeface="Garamond"/>
              </a:rPr>
              <a:pPr>
                <a:def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4373862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C12DEDCF-0CC5-5D4B-A481-D1F625DB7EF6}" type="slidenum">
              <a:rPr lang="en-US">
                <a:solidFill>
                  <a:srgbClr val="FFFFFF"/>
                </a:solidFill>
                <a:latin typeface="Garamond"/>
              </a:rPr>
              <a:pPr>
                <a:def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2242941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E0D42EC1-6B17-0844-9733-B0D244A022B7}" type="slidenum">
              <a:rPr lang="en-US">
                <a:solidFill>
                  <a:srgbClr val="FFFFFF"/>
                </a:solidFill>
                <a:latin typeface="Garamond"/>
              </a:rPr>
              <a:pPr>
                <a:defRPr/>
              </a:pPr>
              <a:t>‹#›</a:t>
            </a:fld>
            <a:endParaRPr lang="en-US">
              <a:solidFill>
                <a:srgbClr val="FFFFFF"/>
              </a:solidFill>
              <a:latin typeface="Garamond"/>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784874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a:ln/>
        </p:spPr>
        <p:txBody>
          <a:bodyPr/>
          <a:lstStyle>
            <a:lvl1pPr>
              <a:defRPr/>
            </a:lvl1pPr>
          </a:lstStyle>
          <a:p>
            <a:pPr>
              <a:defRPr/>
            </a:pPr>
            <a:endParaRPr lang="en-US"/>
          </a:p>
        </p:txBody>
      </p:sp>
      <p:sp>
        <p:nvSpPr>
          <p:cNvPr id="4" name="Rectangle 1032"/>
          <p:cNvSpPr>
            <a:spLocks noGrp="1" noChangeArrowheads="1"/>
          </p:cNvSpPr>
          <p:nvPr>
            <p:ph type="ftr" sz="quarter" idx="11"/>
          </p:nvPr>
        </p:nvSpPr>
        <p:spPr>
          <a:ln/>
        </p:spPr>
        <p:txBody>
          <a:bodyPr/>
          <a:lstStyle>
            <a:lvl1pPr>
              <a:defRPr/>
            </a:lvl1pPr>
          </a:lstStyle>
          <a:p>
            <a:pPr>
              <a:defRPr/>
            </a:pPr>
            <a:endParaRPr lang="en-US"/>
          </a:p>
        </p:txBody>
      </p:sp>
      <p:sp>
        <p:nvSpPr>
          <p:cNvPr id="5" name="Rectangle 1033"/>
          <p:cNvSpPr>
            <a:spLocks noGrp="1" noChangeArrowheads="1"/>
          </p:cNvSpPr>
          <p:nvPr>
            <p:ph type="sldNum" sz="quarter" idx="12"/>
          </p:nvPr>
        </p:nvSpPr>
        <p:spPr>
          <a:ln/>
        </p:spPr>
        <p:txBody>
          <a:bodyPr/>
          <a:lstStyle>
            <a:lvl1pPr>
              <a:defRPr/>
            </a:lvl1pPr>
          </a:lstStyle>
          <a:p>
            <a:pPr>
              <a:defRPr/>
            </a:pPr>
            <a:fld id="{8A975CD6-AE88-DB47-B335-6E973B9B4991}" type="slidenum">
              <a:rPr lang="en-US"/>
              <a:pPr>
                <a:defRPr/>
              </a:pPr>
              <a:t>‹#›</a:t>
            </a:fld>
            <a:endParaRPr lang="en-US"/>
          </a:p>
        </p:txBody>
      </p:sp>
    </p:spTree>
    <p:extLst>
      <p:ext uri="{BB962C8B-B14F-4D97-AF65-F5344CB8AC3E}">
        <p14:creationId xmlns:p14="http://schemas.microsoft.com/office/powerpoint/2010/main" val="340729531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5C80B202-2B01-6F41-9B79-BC3BE769B69F}" type="slidenum">
              <a:rPr lang="en-US">
                <a:solidFill>
                  <a:srgbClr val="FFFFFF"/>
                </a:solidFill>
                <a:latin typeface="Garamond"/>
              </a:rPr>
              <a:pPr>
                <a:defRPr/>
              </a:pPr>
              <a:t>‹#›</a:t>
            </a:fld>
            <a:endParaRPr lang="en-US">
              <a:solidFill>
                <a:srgbClr val="FFFFFF"/>
              </a:solidFill>
              <a:latin typeface="Garamond"/>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9364837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EA9B6F2C-F3BF-1A41-991D-A855A73871DC}" type="slidenum">
              <a:rPr lang="en-US">
                <a:solidFill>
                  <a:srgbClr val="FFFFFF"/>
                </a:solidFill>
                <a:latin typeface="Garamond"/>
              </a:rPr>
              <a:pPr>
                <a:defRPr/>
              </a:pPr>
              <a:t>‹#›</a:t>
            </a:fld>
            <a:endParaRPr lang="en-US">
              <a:solidFill>
                <a:srgbClr val="FFFFFF"/>
              </a:solidFill>
              <a:latin typeface="Garamond"/>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0276996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FD8859FD-E0AD-FD4D-B4D4-B8DD07E9DD7B}" type="slidenum">
              <a:rPr lang="en-US">
                <a:solidFill>
                  <a:srgbClr val="FFFFFF"/>
                </a:solidFill>
                <a:latin typeface="Garamond"/>
              </a:rPr>
              <a:pPr>
                <a:def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331285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1921F37C-C237-F847-A9B6-863C0937AB5E}" type="slidenum">
              <a:rPr lang="en-US">
                <a:solidFill>
                  <a:srgbClr val="FFFFFF"/>
                </a:solidFill>
                <a:latin typeface="Garamond"/>
              </a:rPr>
              <a:pPr>
                <a:def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4096496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FDDE269E-A75D-AD47-BB5C-1D8CB86F7CCF}" type="slidenum">
              <a:rPr lang="en-US">
                <a:solidFill>
                  <a:srgbClr val="FFFFFF"/>
                </a:solidFill>
                <a:latin typeface="Garamond"/>
              </a:rPr>
              <a:pPr>
                <a:def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1589153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9A9AA0D-644C-134A-80B4-8E7878CD77B7}" type="slidenum">
              <a:rPr lang="en-US">
                <a:solidFill>
                  <a:srgbClr val="FFFFFF"/>
                </a:solidFill>
                <a:latin typeface="Garamond"/>
              </a:rPr>
              <a:pPr>
                <a:def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8992535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2332646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959558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7967097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76412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a:ln/>
        </p:spPr>
        <p:txBody>
          <a:bodyPr/>
          <a:lstStyle>
            <a:lvl1pPr>
              <a:defRPr/>
            </a:lvl1pPr>
          </a:lstStyle>
          <a:p>
            <a:pPr>
              <a:defRPr/>
            </a:pPr>
            <a:endParaRPr lang="en-US"/>
          </a:p>
        </p:txBody>
      </p:sp>
      <p:sp>
        <p:nvSpPr>
          <p:cNvPr id="3" name="Rectangle 1032"/>
          <p:cNvSpPr>
            <a:spLocks noGrp="1" noChangeArrowheads="1"/>
          </p:cNvSpPr>
          <p:nvPr>
            <p:ph type="ftr" sz="quarter" idx="11"/>
          </p:nvPr>
        </p:nvSpPr>
        <p:spPr>
          <a:ln/>
        </p:spPr>
        <p:txBody>
          <a:bodyPr/>
          <a:lstStyle>
            <a:lvl1pPr>
              <a:defRPr/>
            </a:lvl1pPr>
          </a:lstStyle>
          <a:p>
            <a:pPr>
              <a:defRPr/>
            </a:pPr>
            <a:endParaRPr lang="en-US"/>
          </a:p>
        </p:txBody>
      </p:sp>
      <p:sp>
        <p:nvSpPr>
          <p:cNvPr id="4" name="Rectangle 1033"/>
          <p:cNvSpPr>
            <a:spLocks noGrp="1" noChangeArrowheads="1"/>
          </p:cNvSpPr>
          <p:nvPr>
            <p:ph type="sldNum" sz="quarter" idx="12"/>
          </p:nvPr>
        </p:nvSpPr>
        <p:spPr>
          <a:ln/>
        </p:spPr>
        <p:txBody>
          <a:bodyPr/>
          <a:lstStyle>
            <a:lvl1pPr>
              <a:defRPr/>
            </a:lvl1pPr>
          </a:lstStyle>
          <a:p>
            <a:pPr>
              <a:defRPr/>
            </a:pPr>
            <a:fld id="{B78C62EF-30E9-AA43-98B0-ED5B00563200}" type="slidenum">
              <a:rPr lang="en-US"/>
              <a:pPr>
                <a:defRPr/>
              </a:pPr>
              <a:t>‹#›</a:t>
            </a:fld>
            <a:endParaRPr lang="en-US"/>
          </a:p>
        </p:txBody>
      </p:sp>
    </p:spTree>
    <p:extLst>
      <p:ext uri="{BB962C8B-B14F-4D97-AF65-F5344CB8AC3E}">
        <p14:creationId xmlns:p14="http://schemas.microsoft.com/office/powerpoint/2010/main" val="176136894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3523224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863132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3422650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7569438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8293365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4681467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4791133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5AB9D476-CC14-A845-8821-49E08109224B}" type="slidenum">
              <a:rPr lang="en-US"/>
              <a:pPr>
                <a:defRPr/>
              </a:pPr>
              <a:t>‹#›</a:t>
            </a:fld>
            <a:endParaRPr lang="en-US"/>
          </a:p>
        </p:txBody>
      </p:sp>
    </p:spTree>
    <p:extLst>
      <p:ext uri="{BB962C8B-B14F-4D97-AF65-F5344CB8AC3E}">
        <p14:creationId xmlns:p14="http://schemas.microsoft.com/office/powerpoint/2010/main" val="113820831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65AEB0F6-E9CA-F742-A66D-1C30216600FD}" type="slidenum">
              <a:rPr lang="en-US"/>
              <a:pPr>
                <a:defRPr/>
              </a:pPr>
              <a:t>‹#›</a:t>
            </a:fld>
            <a:endParaRPr lang="en-US"/>
          </a:p>
        </p:txBody>
      </p:sp>
    </p:spTree>
    <p:extLst>
      <p:ext uri="{BB962C8B-B14F-4D97-AF65-F5344CB8AC3E}">
        <p14:creationId xmlns:p14="http://schemas.microsoft.com/office/powerpoint/2010/main" val="9119051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F8FF454E-AF15-A749-BEB7-946BABF0BC5D}" type="slidenum">
              <a:rPr lang="en-US"/>
              <a:pPr>
                <a:defRPr/>
              </a:pPr>
              <a:t>‹#›</a:t>
            </a:fld>
            <a:endParaRPr lang="en-US"/>
          </a:p>
        </p:txBody>
      </p:sp>
    </p:spTree>
    <p:extLst>
      <p:ext uri="{BB962C8B-B14F-4D97-AF65-F5344CB8AC3E}">
        <p14:creationId xmlns:p14="http://schemas.microsoft.com/office/powerpoint/2010/main" val="40197136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223CCF0B-6019-8F41-B87F-F41515B685CB}" type="slidenum">
              <a:rPr lang="en-US"/>
              <a:pPr>
                <a:defRPr/>
              </a:pPr>
              <a:t>‹#›</a:t>
            </a:fld>
            <a:endParaRPr lang="en-US"/>
          </a:p>
        </p:txBody>
      </p:sp>
    </p:spTree>
    <p:extLst>
      <p:ext uri="{BB962C8B-B14F-4D97-AF65-F5344CB8AC3E}">
        <p14:creationId xmlns:p14="http://schemas.microsoft.com/office/powerpoint/2010/main" val="152319609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1836E323-757E-0D42-9D0B-7A5BC201AD6F}" type="slidenum">
              <a:rPr lang="en-US"/>
              <a:pPr>
                <a:defRPr/>
              </a:pPr>
              <a:t>‹#›</a:t>
            </a:fld>
            <a:endParaRPr lang="en-US"/>
          </a:p>
        </p:txBody>
      </p:sp>
    </p:spTree>
    <p:extLst>
      <p:ext uri="{BB962C8B-B14F-4D97-AF65-F5344CB8AC3E}">
        <p14:creationId xmlns:p14="http://schemas.microsoft.com/office/powerpoint/2010/main" val="177571817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8" name="Rectangle 5"/>
          <p:cNvSpPr>
            <a:spLocks noGrp="1" noChangeArrowheads="1"/>
          </p:cNvSpPr>
          <p:nvPr>
            <p:ph type="ftr" sz="quarter" idx="11"/>
          </p:nvPr>
        </p:nvSpPr>
        <p:spPr/>
        <p:txBody>
          <a:bodyPr/>
          <a:lstStyle>
            <a:lvl1pPr>
              <a:defRPr baseline="30000"/>
            </a:lvl1pPr>
          </a:lstStyle>
          <a:p>
            <a:pPr>
              <a:defRPr/>
            </a:pPr>
            <a:endParaRPr lang="en-US"/>
          </a:p>
        </p:txBody>
      </p:sp>
      <p:sp>
        <p:nvSpPr>
          <p:cNvPr id="9" name="Rectangle 6"/>
          <p:cNvSpPr>
            <a:spLocks noGrp="1" noChangeArrowheads="1"/>
          </p:cNvSpPr>
          <p:nvPr>
            <p:ph type="sldNum" sz="quarter" idx="12"/>
          </p:nvPr>
        </p:nvSpPr>
        <p:spPr/>
        <p:txBody>
          <a:bodyPr/>
          <a:lstStyle>
            <a:lvl1pPr>
              <a:defRPr baseline="30000"/>
            </a:lvl1pPr>
          </a:lstStyle>
          <a:p>
            <a:pPr>
              <a:defRPr/>
            </a:pPr>
            <a:fld id="{C5418E4F-AFEB-234E-82B5-0F0A07B26B47}" type="slidenum">
              <a:rPr lang="en-US"/>
              <a:pPr>
                <a:defRPr/>
              </a:pPr>
              <a:t>‹#›</a:t>
            </a:fld>
            <a:endParaRPr lang="en-US"/>
          </a:p>
        </p:txBody>
      </p:sp>
    </p:spTree>
    <p:extLst>
      <p:ext uri="{BB962C8B-B14F-4D97-AF65-F5344CB8AC3E}">
        <p14:creationId xmlns:p14="http://schemas.microsoft.com/office/powerpoint/2010/main" val="157665366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5"/>
          <p:cNvSpPr>
            <a:spLocks noGrp="1" noChangeArrowheads="1"/>
          </p:cNvSpPr>
          <p:nvPr>
            <p:ph type="ftr" sz="quarter" idx="11"/>
          </p:nvPr>
        </p:nvSpPr>
        <p:spPr/>
        <p:txBody>
          <a:bodyPr/>
          <a:lstStyle>
            <a:lvl1pPr>
              <a:defRPr baseline="30000"/>
            </a:lvl1pPr>
          </a:lstStyle>
          <a:p>
            <a:pPr>
              <a:defRPr/>
            </a:pPr>
            <a:endParaRPr lang="en-US"/>
          </a:p>
        </p:txBody>
      </p:sp>
      <p:sp>
        <p:nvSpPr>
          <p:cNvPr id="5" name="Rectangle 6"/>
          <p:cNvSpPr>
            <a:spLocks noGrp="1" noChangeArrowheads="1"/>
          </p:cNvSpPr>
          <p:nvPr>
            <p:ph type="sldNum" sz="quarter" idx="12"/>
          </p:nvPr>
        </p:nvSpPr>
        <p:spPr/>
        <p:txBody>
          <a:bodyPr/>
          <a:lstStyle>
            <a:lvl1pPr>
              <a:defRPr baseline="30000"/>
            </a:lvl1pPr>
          </a:lstStyle>
          <a:p>
            <a:pPr>
              <a:defRPr/>
            </a:pPr>
            <a:fld id="{5470E7CC-A839-8046-9C00-95F693893FA1}" type="slidenum">
              <a:rPr lang="en-US"/>
              <a:pPr>
                <a:defRPr/>
              </a:pPr>
              <a:t>‹#›</a:t>
            </a:fld>
            <a:endParaRPr lang="en-US"/>
          </a:p>
        </p:txBody>
      </p:sp>
    </p:spTree>
    <p:extLst>
      <p:ext uri="{BB962C8B-B14F-4D97-AF65-F5344CB8AC3E}">
        <p14:creationId xmlns:p14="http://schemas.microsoft.com/office/powerpoint/2010/main" val="204373286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3" name="Rectangle 5"/>
          <p:cNvSpPr>
            <a:spLocks noGrp="1" noChangeArrowheads="1"/>
          </p:cNvSpPr>
          <p:nvPr>
            <p:ph type="ftr" sz="quarter" idx="11"/>
          </p:nvPr>
        </p:nvSpPr>
        <p:spPr/>
        <p:txBody>
          <a:bodyPr/>
          <a:lstStyle>
            <a:lvl1pPr>
              <a:defRPr baseline="30000"/>
            </a:lvl1pPr>
          </a:lstStyle>
          <a:p>
            <a:pPr>
              <a:defRPr/>
            </a:pPr>
            <a:endParaRPr lang="en-US"/>
          </a:p>
        </p:txBody>
      </p:sp>
      <p:sp>
        <p:nvSpPr>
          <p:cNvPr id="4" name="Rectangle 6"/>
          <p:cNvSpPr>
            <a:spLocks noGrp="1" noChangeArrowheads="1"/>
          </p:cNvSpPr>
          <p:nvPr>
            <p:ph type="sldNum" sz="quarter" idx="12"/>
          </p:nvPr>
        </p:nvSpPr>
        <p:spPr/>
        <p:txBody>
          <a:bodyPr/>
          <a:lstStyle>
            <a:lvl1pPr>
              <a:defRPr baseline="30000"/>
            </a:lvl1pPr>
          </a:lstStyle>
          <a:p>
            <a:pPr>
              <a:defRPr/>
            </a:pPr>
            <a:fld id="{E23C163F-0C71-4047-9098-DCC30AC87AD2}" type="slidenum">
              <a:rPr lang="en-US"/>
              <a:pPr>
                <a:defRPr/>
              </a:pPr>
              <a:t>‹#›</a:t>
            </a:fld>
            <a:endParaRPr lang="en-US"/>
          </a:p>
        </p:txBody>
      </p:sp>
    </p:spTree>
    <p:extLst>
      <p:ext uri="{BB962C8B-B14F-4D97-AF65-F5344CB8AC3E}">
        <p14:creationId xmlns:p14="http://schemas.microsoft.com/office/powerpoint/2010/main" val="118333554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740E9E28-87C9-F240-8B75-82389E8EDFA8}" type="slidenum">
              <a:rPr lang="en-US"/>
              <a:pPr>
                <a:defRPr/>
              </a:pPr>
              <a:t>‹#›</a:t>
            </a:fld>
            <a:endParaRPr lang="en-US"/>
          </a:p>
        </p:txBody>
      </p:sp>
    </p:spTree>
    <p:extLst>
      <p:ext uri="{BB962C8B-B14F-4D97-AF65-F5344CB8AC3E}">
        <p14:creationId xmlns:p14="http://schemas.microsoft.com/office/powerpoint/2010/main" val="389774418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9CC6E901-A445-DB4D-AB95-D818F8B4BCBA}" type="slidenum">
              <a:rPr lang="en-US"/>
              <a:pPr>
                <a:defRPr/>
              </a:pPr>
              <a:t>‹#›</a:t>
            </a:fld>
            <a:endParaRPr lang="en-US"/>
          </a:p>
        </p:txBody>
      </p:sp>
    </p:spTree>
    <p:extLst>
      <p:ext uri="{BB962C8B-B14F-4D97-AF65-F5344CB8AC3E}">
        <p14:creationId xmlns:p14="http://schemas.microsoft.com/office/powerpoint/2010/main" val="177763300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33E658F4-4386-0C45-8F6E-A34CABA7C67E}" type="slidenum">
              <a:rPr lang="en-US"/>
              <a:pPr>
                <a:defRPr/>
              </a:pPr>
              <a:t>‹#›</a:t>
            </a:fld>
            <a:endParaRPr lang="en-US"/>
          </a:p>
        </p:txBody>
      </p:sp>
    </p:spTree>
    <p:extLst>
      <p:ext uri="{BB962C8B-B14F-4D97-AF65-F5344CB8AC3E}">
        <p14:creationId xmlns:p14="http://schemas.microsoft.com/office/powerpoint/2010/main" val="413833245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4C5E16DB-E7C5-E543-A962-FAC217EB9B65}" type="slidenum">
              <a:rPr lang="en-US"/>
              <a:pPr>
                <a:defRPr/>
              </a:pPr>
              <a:t>‹#›</a:t>
            </a:fld>
            <a:endParaRPr lang="en-US"/>
          </a:p>
        </p:txBody>
      </p:sp>
    </p:spTree>
    <p:extLst>
      <p:ext uri="{BB962C8B-B14F-4D97-AF65-F5344CB8AC3E}">
        <p14:creationId xmlns:p14="http://schemas.microsoft.com/office/powerpoint/2010/main" val="354552154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5"/>
          <p:cNvSpPr>
            <a:spLocks noGrp="1" noChangeArrowheads="1"/>
          </p:cNvSpPr>
          <p:nvPr>
            <p:ph type="ftr" sz="quarter" idx="11"/>
          </p:nvPr>
        </p:nvSpPr>
        <p:spPr/>
        <p:txBody>
          <a:bodyPr/>
          <a:lstStyle>
            <a:lvl1pPr>
              <a:defRPr baseline="30000"/>
            </a:lvl1pPr>
          </a:lstStyle>
          <a:p>
            <a:pPr>
              <a:defRPr/>
            </a:pPr>
            <a:endParaRPr lang="en-US"/>
          </a:p>
        </p:txBody>
      </p:sp>
      <p:sp>
        <p:nvSpPr>
          <p:cNvPr id="5" name="Rectangle 6"/>
          <p:cNvSpPr>
            <a:spLocks noGrp="1" noChangeArrowheads="1"/>
          </p:cNvSpPr>
          <p:nvPr>
            <p:ph type="sldNum" sz="quarter" idx="12"/>
          </p:nvPr>
        </p:nvSpPr>
        <p:spPr/>
        <p:txBody>
          <a:bodyPr/>
          <a:lstStyle>
            <a:lvl1pPr>
              <a:defRPr baseline="30000"/>
            </a:lvl1pPr>
          </a:lstStyle>
          <a:p>
            <a:pPr>
              <a:defRPr/>
            </a:pPr>
            <a:fld id="{8BD6B67C-C688-DD4E-99B7-76DA7847771C}" type="slidenum">
              <a:rPr lang="en-US"/>
              <a:pPr>
                <a:defRPr/>
              </a:pPr>
              <a:t>‹#›</a:t>
            </a:fld>
            <a:endParaRPr lang="en-US"/>
          </a:p>
        </p:txBody>
      </p:sp>
    </p:spTree>
    <p:extLst>
      <p:ext uri="{BB962C8B-B14F-4D97-AF65-F5344CB8AC3E}">
        <p14:creationId xmlns:p14="http://schemas.microsoft.com/office/powerpoint/2010/main" val="197491100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pitchFamily="-112" charset="-128"/>
                <a:cs typeface="ＭＳ Ｐゴシック" pitchFamily="-112" charset="-128"/>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ea typeface="ＭＳ Ｐゴシック" pitchFamily="-112" charset="-128"/>
                <a:cs typeface="ＭＳ Ｐゴシック" pitchFamily="-112"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93D6267-C958-A646-B1B3-16CA6265A928}" type="slidenum">
              <a:rPr lang="en-US"/>
              <a:pPr>
                <a:defRPr/>
              </a:pPr>
              <a:t>‹#›</a:t>
            </a:fld>
            <a:endParaRPr lang="en-US"/>
          </a:p>
        </p:txBody>
      </p:sp>
    </p:spTree>
    <p:extLst>
      <p:ext uri="{BB962C8B-B14F-4D97-AF65-F5344CB8AC3E}">
        <p14:creationId xmlns:p14="http://schemas.microsoft.com/office/powerpoint/2010/main" val="194526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4350C8-DE88-0246-A622-5CF1A673228B}" type="slidenum">
              <a:rPr lang="en-US"/>
              <a:pPr>
                <a:defRPr/>
              </a:pPr>
              <a:t>‹#›</a:t>
            </a:fld>
            <a:endParaRPr lang="en-US"/>
          </a:p>
        </p:txBody>
      </p:sp>
    </p:spTree>
    <p:extLst>
      <p:ext uri="{BB962C8B-B14F-4D97-AF65-F5344CB8AC3E}">
        <p14:creationId xmlns:p14="http://schemas.microsoft.com/office/powerpoint/2010/main" val="10165213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159B1329-CF07-D24A-B461-6F9EFE7510E5}" type="slidenum">
              <a:rPr lang="en-US"/>
              <a:pPr>
                <a:defRPr/>
              </a:pPr>
              <a:t>‹#›</a:t>
            </a:fld>
            <a:endParaRPr lang="en-US"/>
          </a:p>
        </p:txBody>
      </p:sp>
    </p:spTree>
    <p:extLst>
      <p:ext uri="{BB962C8B-B14F-4D97-AF65-F5344CB8AC3E}">
        <p14:creationId xmlns:p14="http://schemas.microsoft.com/office/powerpoint/2010/main" val="402937670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14"/>
          <p:cNvSpPr>
            <a:spLocks noGrp="1" noChangeArrowheads="1"/>
          </p:cNvSpPr>
          <p:nvPr>
            <p:ph type="sldNum" idx="10"/>
          </p:nvPr>
        </p:nvSpPr>
        <p:spPr/>
        <p:txBody>
          <a:bodyPr/>
          <a:lstStyle>
            <a:lvl1pPr>
              <a:defRPr>
                <a:ea typeface="ＭＳ Ｐゴシック"/>
              </a:defRPr>
            </a:lvl1pPr>
          </a:lstStyle>
          <a:p>
            <a:pPr>
              <a:defRPr/>
            </a:pPr>
            <a:fld id="{6316432C-FE93-4987-90B3-C28CCDB86909}" type="slidenum">
              <a:rPr lang="en-GB"/>
              <a:pPr>
                <a:defRPr/>
              </a:pPr>
              <a:t>‹#›</a:t>
            </a:fld>
            <a:endParaRPr lang="en-GB"/>
          </a:p>
        </p:txBody>
      </p:sp>
    </p:spTree>
    <p:extLst>
      <p:ext uri="{BB962C8B-B14F-4D97-AF65-F5344CB8AC3E}">
        <p14:creationId xmlns:p14="http://schemas.microsoft.com/office/powerpoint/2010/main" val="70644965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p:txBody>
          <a:bodyPr/>
          <a:lstStyle>
            <a:lvl1pPr>
              <a:defRPr>
                <a:ea typeface="ＭＳ Ｐゴシック"/>
              </a:defRPr>
            </a:lvl1pPr>
          </a:lstStyle>
          <a:p>
            <a:pPr>
              <a:defRPr/>
            </a:pPr>
            <a:fld id="{A2780BD7-8F07-47EE-81D2-81BAD9712EEB}" type="slidenum">
              <a:rPr lang="en-GB"/>
              <a:pPr>
                <a:defRPr/>
              </a:pPr>
              <a:t>‹#›</a:t>
            </a:fld>
            <a:endParaRPr lang="en-GB"/>
          </a:p>
        </p:txBody>
      </p:sp>
    </p:spTree>
    <p:extLst>
      <p:ext uri="{BB962C8B-B14F-4D97-AF65-F5344CB8AC3E}">
        <p14:creationId xmlns:p14="http://schemas.microsoft.com/office/powerpoint/2010/main" val="164746971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4"/>
          <p:cNvSpPr>
            <a:spLocks noGrp="1" noChangeArrowheads="1"/>
          </p:cNvSpPr>
          <p:nvPr>
            <p:ph type="sldNum" idx="10"/>
          </p:nvPr>
        </p:nvSpPr>
        <p:spPr/>
        <p:txBody>
          <a:bodyPr/>
          <a:lstStyle>
            <a:lvl1pPr>
              <a:defRPr>
                <a:ea typeface="ＭＳ Ｐゴシック"/>
              </a:defRPr>
            </a:lvl1pPr>
          </a:lstStyle>
          <a:p>
            <a:pPr>
              <a:defRPr/>
            </a:pPr>
            <a:fld id="{E1D63C8F-F3F6-4560-AD81-80AFF6E7A396}" type="slidenum">
              <a:rPr lang="en-GB"/>
              <a:pPr>
                <a:defRPr/>
              </a:pPr>
              <a:t>‹#›</a:t>
            </a:fld>
            <a:endParaRPr lang="en-GB"/>
          </a:p>
        </p:txBody>
      </p:sp>
    </p:spTree>
    <p:extLst>
      <p:ext uri="{BB962C8B-B14F-4D97-AF65-F5344CB8AC3E}">
        <p14:creationId xmlns:p14="http://schemas.microsoft.com/office/powerpoint/2010/main" val="65636339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14"/>
          <p:cNvSpPr>
            <a:spLocks noGrp="1" noChangeArrowheads="1"/>
          </p:cNvSpPr>
          <p:nvPr>
            <p:ph type="sldNum" idx="10"/>
          </p:nvPr>
        </p:nvSpPr>
        <p:spPr/>
        <p:txBody>
          <a:bodyPr/>
          <a:lstStyle>
            <a:lvl1pPr>
              <a:defRPr>
                <a:ea typeface="ＭＳ Ｐゴシック"/>
              </a:defRPr>
            </a:lvl1pPr>
          </a:lstStyle>
          <a:p>
            <a:pPr>
              <a:defRPr/>
            </a:pPr>
            <a:fld id="{5325DDB6-9685-4C74-9B87-94D6B12D8E84}" type="slidenum">
              <a:rPr lang="en-GB"/>
              <a:pPr>
                <a:defRPr/>
              </a:pPr>
              <a:t>‹#›</a:t>
            </a:fld>
            <a:endParaRPr lang="en-GB"/>
          </a:p>
        </p:txBody>
      </p:sp>
    </p:spTree>
    <p:extLst>
      <p:ext uri="{BB962C8B-B14F-4D97-AF65-F5344CB8AC3E}">
        <p14:creationId xmlns:p14="http://schemas.microsoft.com/office/powerpoint/2010/main" val="230730915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14"/>
          <p:cNvSpPr>
            <a:spLocks noGrp="1" noChangeArrowheads="1"/>
          </p:cNvSpPr>
          <p:nvPr>
            <p:ph type="sldNum" idx="10"/>
          </p:nvPr>
        </p:nvSpPr>
        <p:spPr/>
        <p:txBody>
          <a:bodyPr/>
          <a:lstStyle>
            <a:lvl1pPr>
              <a:defRPr>
                <a:ea typeface="ＭＳ Ｐゴシック"/>
              </a:defRPr>
            </a:lvl1pPr>
          </a:lstStyle>
          <a:p>
            <a:pPr>
              <a:defRPr/>
            </a:pPr>
            <a:fld id="{98CBC1D8-346F-477F-A453-D51F3CA16304}" type="slidenum">
              <a:rPr lang="en-GB"/>
              <a:pPr>
                <a:defRPr/>
              </a:pPr>
              <a:t>‹#›</a:t>
            </a:fld>
            <a:endParaRPr lang="en-GB"/>
          </a:p>
        </p:txBody>
      </p:sp>
    </p:spTree>
    <p:extLst>
      <p:ext uri="{BB962C8B-B14F-4D97-AF65-F5344CB8AC3E}">
        <p14:creationId xmlns:p14="http://schemas.microsoft.com/office/powerpoint/2010/main" val="143476406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14"/>
          <p:cNvSpPr>
            <a:spLocks noGrp="1" noChangeArrowheads="1"/>
          </p:cNvSpPr>
          <p:nvPr>
            <p:ph type="sldNum" idx="10"/>
          </p:nvPr>
        </p:nvSpPr>
        <p:spPr/>
        <p:txBody>
          <a:bodyPr/>
          <a:lstStyle>
            <a:lvl1pPr>
              <a:defRPr>
                <a:ea typeface="ＭＳ Ｐゴシック"/>
              </a:defRPr>
            </a:lvl1pPr>
          </a:lstStyle>
          <a:p>
            <a:pPr>
              <a:defRPr/>
            </a:pPr>
            <a:fld id="{AB0A441E-7D28-49E5-A778-1EE73B44266E}" type="slidenum">
              <a:rPr lang="en-GB"/>
              <a:pPr>
                <a:defRPr/>
              </a:pPr>
              <a:t>‹#›</a:t>
            </a:fld>
            <a:endParaRPr lang="en-GB"/>
          </a:p>
        </p:txBody>
      </p:sp>
    </p:spTree>
    <p:extLst>
      <p:ext uri="{BB962C8B-B14F-4D97-AF65-F5344CB8AC3E}">
        <p14:creationId xmlns:p14="http://schemas.microsoft.com/office/powerpoint/2010/main" val="167206582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sldNum" idx="10"/>
          </p:nvPr>
        </p:nvSpPr>
        <p:spPr/>
        <p:txBody>
          <a:bodyPr/>
          <a:lstStyle>
            <a:lvl1pPr>
              <a:defRPr>
                <a:ea typeface="ＭＳ Ｐゴシック"/>
              </a:defRPr>
            </a:lvl1pPr>
          </a:lstStyle>
          <a:p>
            <a:pPr>
              <a:defRPr/>
            </a:pPr>
            <a:fld id="{0A507D30-FD77-4B3C-B30E-034785E558A9}" type="slidenum">
              <a:rPr lang="en-GB"/>
              <a:pPr>
                <a:defRPr/>
              </a:pPr>
              <a:t>‹#›</a:t>
            </a:fld>
            <a:endParaRPr lang="en-GB"/>
          </a:p>
        </p:txBody>
      </p:sp>
    </p:spTree>
    <p:extLst>
      <p:ext uri="{BB962C8B-B14F-4D97-AF65-F5344CB8AC3E}">
        <p14:creationId xmlns:p14="http://schemas.microsoft.com/office/powerpoint/2010/main" val="412537581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p:txBody>
          <a:bodyPr/>
          <a:lstStyle>
            <a:lvl1pPr>
              <a:defRPr>
                <a:ea typeface="ＭＳ Ｐゴシック"/>
              </a:defRPr>
            </a:lvl1pPr>
          </a:lstStyle>
          <a:p>
            <a:pPr>
              <a:defRPr/>
            </a:pPr>
            <a:fld id="{C35F999A-2B97-46D6-B86C-A6B8367E85D6}" type="slidenum">
              <a:rPr lang="en-GB"/>
              <a:pPr>
                <a:defRPr/>
              </a:pPr>
              <a:t>‹#›</a:t>
            </a:fld>
            <a:endParaRPr lang="en-GB"/>
          </a:p>
        </p:txBody>
      </p:sp>
    </p:spTree>
    <p:extLst>
      <p:ext uri="{BB962C8B-B14F-4D97-AF65-F5344CB8AC3E}">
        <p14:creationId xmlns:p14="http://schemas.microsoft.com/office/powerpoint/2010/main" val="175558931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p:txBody>
          <a:bodyPr/>
          <a:lstStyle>
            <a:lvl1pPr>
              <a:defRPr>
                <a:ea typeface="ＭＳ Ｐゴシック"/>
              </a:defRPr>
            </a:lvl1pPr>
          </a:lstStyle>
          <a:p>
            <a:pPr>
              <a:defRPr/>
            </a:pPr>
            <a:fld id="{88A8FF51-A96E-4E9F-87D7-B84EC9F9DD9F}" type="slidenum">
              <a:rPr lang="en-GB"/>
              <a:pPr>
                <a:defRPr/>
              </a:pPr>
              <a:t>‹#›</a:t>
            </a:fld>
            <a:endParaRPr lang="en-GB"/>
          </a:p>
        </p:txBody>
      </p:sp>
    </p:spTree>
    <p:extLst>
      <p:ext uri="{BB962C8B-B14F-4D97-AF65-F5344CB8AC3E}">
        <p14:creationId xmlns:p14="http://schemas.microsoft.com/office/powerpoint/2010/main" val="225485112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p:txBody>
          <a:bodyPr/>
          <a:lstStyle>
            <a:lvl1pPr>
              <a:defRPr>
                <a:ea typeface="ＭＳ Ｐゴシック"/>
              </a:defRPr>
            </a:lvl1pPr>
          </a:lstStyle>
          <a:p>
            <a:pPr>
              <a:defRPr/>
            </a:pPr>
            <a:fld id="{D31A23CB-0E48-4BBD-A1AD-47107574695A}" type="slidenum">
              <a:rPr lang="en-GB"/>
              <a:pPr>
                <a:defRPr/>
              </a:pPr>
              <a:t>‹#›</a:t>
            </a:fld>
            <a:endParaRPr lang="en-GB"/>
          </a:p>
        </p:txBody>
      </p:sp>
    </p:spTree>
    <p:extLst>
      <p:ext uri="{BB962C8B-B14F-4D97-AF65-F5344CB8AC3E}">
        <p14:creationId xmlns:p14="http://schemas.microsoft.com/office/powerpoint/2010/main" val="25143669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CD4518CE-F22E-2043-A130-A9BB57501ECF}" type="slidenum">
              <a:rPr lang="en-US"/>
              <a:pPr>
                <a:defRPr/>
              </a:pPr>
              <a:t>‹#›</a:t>
            </a:fld>
            <a:endParaRPr lang="en-US"/>
          </a:p>
        </p:txBody>
      </p:sp>
    </p:spTree>
    <p:extLst>
      <p:ext uri="{BB962C8B-B14F-4D97-AF65-F5344CB8AC3E}">
        <p14:creationId xmlns:p14="http://schemas.microsoft.com/office/powerpoint/2010/main" val="128989546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p:txBody>
          <a:bodyPr/>
          <a:lstStyle>
            <a:lvl1pPr>
              <a:defRPr>
                <a:ea typeface="ＭＳ Ｐゴシック"/>
              </a:defRPr>
            </a:lvl1pPr>
          </a:lstStyle>
          <a:p>
            <a:pPr>
              <a:defRPr/>
            </a:pPr>
            <a:fld id="{DAA56272-7C45-4864-8A3D-E6BD4AC7ED6B}" type="slidenum">
              <a:rPr lang="en-GB"/>
              <a:pPr>
                <a:defRPr/>
              </a:pPr>
              <a:t>‹#›</a:t>
            </a:fld>
            <a:endParaRPr lang="en-GB"/>
          </a:p>
        </p:txBody>
      </p:sp>
    </p:spTree>
    <p:extLst>
      <p:ext uri="{BB962C8B-B14F-4D97-AF65-F5344CB8AC3E}">
        <p14:creationId xmlns:p14="http://schemas.microsoft.com/office/powerpoint/2010/main" val="265079238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extLst>
          </p:spPr>
          <p:txBody>
            <a:bodyPr wrap="none" anchor="ctr"/>
            <a:lstStyle/>
            <a:p>
              <a:pPr algn="l" defTabSz="914400" rtl="0">
                <a:defRPr/>
              </a:pPr>
              <a:endParaRPr lang="en-US">
                <a:solidFill>
                  <a:srgbClr val="EAEAEA"/>
                </a:solidFill>
                <a:latin typeface="Times New Roman"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extLst>
          </p:spPr>
          <p:txBody>
            <a:bodyPr wrap="none" anchor="ctr"/>
            <a:lstStyle/>
            <a:p>
              <a:pPr algn="l" defTabSz="914400" rtl="0">
                <a:defRPr/>
              </a:pPr>
              <a:endParaRPr lang="en-US">
                <a:solidFill>
                  <a:srgbClr val="EAEAEA"/>
                </a:solidFill>
                <a:latin typeface="Times New Roman"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extLst>
          </p:spPr>
          <p:txBody>
            <a:bodyPr wrap="none" anchor="ctr"/>
            <a:lstStyle/>
            <a:p>
              <a:pPr algn="l" defTabSz="914400" rtl="0">
                <a:defRPr/>
              </a:pPr>
              <a:endParaRPr lang="en-US">
                <a:solidFill>
                  <a:srgbClr val="EAEAEA"/>
                </a:solidFill>
                <a:latin typeface="Times New Roman" charset="0"/>
                <a:ea typeface="ＭＳ Ｐゴシック" charset="0"/>
                <a:cs typeface="ＭＳ Ｐゴシック" charset="0"/>
              </a:endParaRPr>
            </a:p>
          </p:txBody>
        </p:sp>
      </p:grpSp>
      <p:sp>
        <p:nvSpPr>
          <p:cNvPr id="7193"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9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atin typeface="Times New Roman" pitchFamily="-112" charset="0"/>
                <a:ea typeface="+mn-ea"/>
              </a:defRPr>
            </a:lvl1pPr>
          </a:lstStyle>
          <a:p>
            <a:pPr>
              <a:defRPr/>
            </a:pPr>
            <a:endParaRPr lang="en-US"/>
          </a:p>
        </p:txBody>
      </p:sp>
      <p:sp>
        <p:nvSpPr>
          <p:cNvPr id="28" name="Rectangle 28"/>
          <p:cNvSpPr>
            <a:spLocks noGrp="1" noChangeArrowheads="1"/>
          </p:cNvSpPr>
          <p:nvPr>
            <p:ph type="ftr" sz="quarter" idx="11"/>
          </p:nvPr>
        </p:nvSpPr>
        <p:spPr/>
        <p:txBody>
          <a:bodyPr/>
          <a:lstStyle>
            <a:lvl1pPr>
              <a:defRPr b="0">
                <a:latin typeface="Times New Roman" pitchFamily="-112" charset="0"/>
                <a:ea typeface="+mn-ea"/>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b="0">
                <a:latin typeface="Arial" charset="0"/>
                <a:ea typeface="ＭＳ Ｐゴシック" charset="0"/>
                <a:cs typeface="ＭＳ Ｐゴシック" charset="0"/>
              </a:defRPr>
            </a:lvl1pPr>
          </a:lstStyle>
          <a:p>
            <a:pPr>
              <a:defRPr/>
            </a:pPr>
            <a:fld id="{53431CBC-B409-458E-A6B2-931237B8C79F}" type="slidenum">
              <a:rPr lang="en-US"/>
              <a:pPr>
                <a:defRPr/>
              </a:pPr>
              <a:t>‹#›</a:t>
            </a:fld>
            <a:endParaRPr lang="en-US"/>
          </a:p>
        </p:txBody>
      </p:sp>
    </p:spTree>
    <p:extLst>
      <p:ext uri="{BB962C8B-B14F-4D97-AF65-F5344CB8AC3E}">
        <p14:creationId xmlns:p14="http://schemas.microsoft.com/office/powerpoint/2010/main" val="428557544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4"/>
          <p:cNvSpPr>
            <a:spLocks noGrp="1" noChangeArrowheads="1"/>
          </p:cNvSpPr>
          <p:nvPr>
            <p:ph type="sldNum" idx="10"/>
          </p:nvPr>
        </p:nvSpPr>
        <p:spPr/>
        <p:txBody>
          <a:bodyPr/>
          <a:lstStyle>
            <a:lvl1pPr>
              <a:defRPr>
                <a:ea typeface="ＭＳ Ｐゴシック"/>
              </a:defRPr>
            </a:lvl1pPr>
          </a:lstStyle>
          <a:p>
            <a:pPr>
              <a:defRPr/>
            </a:pPr>
            <a:fld id="{0A507D30-FD77-4B3C-B30E-034785E558A9}" type="slidenum">
              <a:rPr lang="en-GB"/>
              <a:pPr>
                <a:defRPr/>
              </a:pPr>
              <a:t>‹#›</a:t>
            </a:fld>
            <a:endParaRPr lang="en-GB"/>
          </a:p>
        </p:txBody>
      </p:sp>
    </p:spTree>
    <p:extLst>
      <p:ext uri="{BB962C8B-B14F-4D97-AF65-F5344CB8AC3E}">
        <p14:creationId xmlns:p14="http://schemas.microsoft.com/office/powerpoint/2010/main" val="34192527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EA29EF-16E9-A042-BC02-9EB2926657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913019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AE0148-0DA8-4946-8099-62F17A831B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674972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FD11B8-586E-2242-9981-A11C323F54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816452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06E7764-385F-BF4B-9833-32DF2E5D7C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49995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95767AA-0C03-324C-8C99-4F13D6F883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840863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F1B55DF-80D8-1E48-A31B-8A3C2F3185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485658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4680B95-C6A8-FB49-A653-53ACF0D47B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10804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D7167954-4182-EF46-B88E-965AB3A418B2}" type="slidenum">
              <a:rPr lang="en-US"/>
              <a:pPr>
                <a:defRPr/>
              </a:pPr>
              <a:t>‹#›</a:t>
            </a:fld>
            <a:endParaRPr lang="en-US"/>
          </a:p>
        </p:txBody>
      </p:sp>
    </p:spTree>
    <p:extLst>
      <p:ext uri="{BB962C8B-B14F-4D97-AF65-F5344CB8AC3E}">
        <p14:creationId xmlns:p14="http://schemas.microsoft.com/office/powerpoint/2010/main" val="152001556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9E4F74-0F13-F747-99FF-C1A9264F0D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083794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3518EA-52CE-9646-A03F-7D836E651B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773424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E7D724-88A2-354A-8852-E6EBBA3C75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606419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8674BF-F502-584F-8B66-85DBD9ACAB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918170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6" name="Footer Placeholder 5"/>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kumimoji="1">
                <a:latin typeface="Times New Roman" charset="0"/>
              </a:defRPr>
            </a:lvl1pPr>
          </a:lstStyle>
          <a:p>
            <a:pPr>
              <a:defRPr/>
            </a:pPr>
            <a:fld id="{CDA85EEC-6E1E-A74F-90C0-2A7F15A71245}" type="slidenum">
              <a:rPr lang="en-US"/>
              <a:pPr>
                <a:defRPr/>
              </a:pPr>
              <a:t>‹#›</a:t>
            </a:fld>
            <a:endParaRPr lang="en-US"/>
          </a:p>
        </p:txBody>
      </p:sp>
    </p:spTree>
    <p:extLst>
      <p:ext uri="{BB962C8B-B14F-4D97-AF65-F5344CB8AC3E}">
        <p14:creationId xmlns:p14="http://schemas.microsoft.com/office/powerpoint/2010/main" val="195667465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5" name="Footer Placeholder 4"/>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kumimoji="1">
                <a:latin typeface="Times New Roman" charset="0"/>
              </a:defRPr>
            </a:lvl1pPr>
          </a:lstStyle>
          <a:p>
            <a:pPr>
              <a:defRPr/>
            </a:pPr>
            <a:fld id="{F30F7A5F-5DE0-B44D-902E-8399D73CCB02}" type="slidenum">
              <a:rPr lang="en-US"/>
              <a:pPr>
                <a:defRPr/>
              </a:pPr>
              <a:t>‹#›</a:t>
            </a:fld>
            <a:endParaRPr lang="en-US"/>
          </a:p>
        </p:txBody>
      </p:sp>
    </p:spTree>
    <p:extLst>
      <p:ext uri="{BB962C8B-B14F-4D97-AF65-F5344CB8AC3E}">
        <p14:creationId xmlns:p14="http://schemas.microsoft.com/office/powerpoint/2010/main" val="414814454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4" name="Footer Placeholder 3"/>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kumimoji="1">
                <a:latin typeface="Times New Roman" charset="0"/>
              </a:defRPr>
            </a:lvl1pPr>
          </a:lstStyle>
          <a:p>
            <a:pPr>
              <a:defRPr/>
            </a:pPr>
            <a:fld id="{557D94FA-C378-0C48-9B58-5B3F10FC5CCE}" type="slidenum">
              <a:rPr lang="en-US"/>
              <a:pPr>
                <a:defRPr/>
              </a:pPr>
              <a:t>‹#›</a:t>
            </a:fld>
            <a:endParaRPr lang="en-US"/>
          </a:p>
        </p:txBody>
      </p:sp>
    </p:spTree>
    <p:extLst>
      <p:ext uri="{BB962C8B-B14F-4D97-AF65-F5344CB8AC3E}">
        <p14:creationId xmlns:p14="http://schemas.microsoft.com/office/powerpoint/2010/main" val="153824184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7" name="Footer Placeholder 6"/>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8" name="Slide Number Placeholder 7"/>
          <p:cNvSpPr>
            <a:spLocks noGrp="1"/>
          </p:cNvSpPr>
          <p:nvPr>
            <p:ph type="sldNum" sz="quarter" idx="12"/>
          </p:nvPr>
        </p:nvSpPr>
        <p:spPr/>
        <p:txBody>
          <a:bodyPr/>
          <a:lstStyle>
            <a:lvl1pPr>
              <a:defRPr kumimoji="1">
                <a:latin typeface="Times New Roman" charset="0"/>
              </a:defRPr>
            </a:lvl1pPr>
          </a:lstStyle>
          <a:p>
            <a:pPr>
              <a:defRPr/>
            </a:pPr>
            <a:fld id="{75A96A7C-4D78-1B43-A10F-E5AF9C6B036F}" type="slidenum">
              <a:rPr lang="en-US"/>
              <a:pPr>
                <a:defRPr/>
              </a:pPr>
              <a:t>‹#›</a:t>
            </a:fld>
            <a:endParaRPr lang="en-US"/>
          </a:p>
        </p:txBody>
      </p:sp>
    </p:spTree>
    <p:extLst>
      <p:ext uri="{BB962C8B-B14F-4D97-AF65-F5344CB8AC3E}">
        <p14:creationId xmlns:p14="http://schemas.microsoft.com/office/powerpoint/2010/main" val="165505840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3" name="Footer Placeholder 2"/>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kumimoji="1">
                <a:latin typeface="Times New Roman" charset="0"/>
              </a:defRPr>
            </a:lvl1pPr>
          </a:lstStyle>
          <a:p>
            <a:pPr>
              <a:defRPr/>
            </a:pPr>
            <a:fld id="{9987A7D0-5C49-294A-8091-2FB7AAEF18A8}" type="slidenum">
              <a:rPr lang="en-US"/>
              <a:pPr>
                <a:defRPr/>
              </a:pPr>
              <a:t>‹#›</a:t>
            </a:fld>
            <a:endParaRPr lang="en-US"/>
          </a:p>
        </p:txBody>
      </p:sp>
    </p:spTree>
    <p:extLst>
      <p:ext uri="{BB962C8B-B14F-4D97-AF65-F5344CB8AC3E}">
        <p14:creationId xmlns:p14="http://schemas.microsoft.com/office/powerpoint/2010/main" val="147857540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4" name="Footer Placeholder 3"/>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kumimoji="1">
                <a:latin typeface="Times New Roman" charset="0"/>
              </a:defRPr>
            </a:lvl1pPr>
          </a:lstStyle>
          <a:p>
            <a:pPr>
              <a:defRPr/>
            </a:pPr>
            <a:fld id="{828B2600-1DB3-C24C-B0BA-8DC4C2C3EFEA}" type="slidenum">
              <a:rPr lang="en-US"/>
              <a:pPr>
                <a:defRPr/>
              </a:pPr>
              <a:t>‹#›</a:t>
            </a:fld>
            <a:endParaRPr lang="en-US"/>
          </a:p>
        </p:txBody>
      </p:sp>
    </p:spTree>
    <p:extLst>
      <p:ext uri="{BB962C8B-B14F-4D97-AF65-F5344CB8AC3E}">
        <p14:creationId xmlns:p14="http://schemas.microsoft.com/office/powerpoint/2010/main" val="1510137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8" name="Rectangle 6"/>
              <p:cNvSpPr>
                <a:spLocks noChangeArrowheads="1"/>
              </p:cNvSpPr>
              <p:nvPr/>
            </p:nvSpPr>
            <p:spPr bwMode="auto">
              <a:xfrm>
                <a:off x="48" y="1250"/>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9"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 name="Rectangle 8"/>
              <p:cNvSpPr>
                <a:spLocks noChangeArrowheads="1"/>
              </p:cNvSpPr>
              <p:nvPr/>
            </p:nvSpPr>
            <p:spPr bwMode="auto">
              <a:xfrm>
                <a:off x="48" y="1538"/>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1"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2" name="Rectangle 10"/>
              <p:cNvSpPr>
                <a:spLocks noChangeArrowheads="1"/>
              </p:cNvSpPr>
              <p:nvPr/>
            </p:nvSpPr>
            <p:spPr bwMode="auto">
              <a:xfrm>
                <a:off x="48" y="1826"/>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3"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4" name="Rectangle 12"/>
              <p:cNvSpPr>
                <a:spLocks noChangeArrowheads="1"/>
              </p:cNvSpPr>
              <p:nvPr/>
            </p:nvSpPr>
            <p:spPr bwMode="auto">
              <a:xfrm>
                <a:off x="48" y="2116"/>
                <a:ext cx="96" cy="94"/>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6" name="Rectangle 14"/>
              <p:cNvSpPr>
                <a:spLocks noChangeArrowheads="1"/>
              </p:cNvSpPr>
              <p:nvPr/>
            </p:nvSpPr>
            <p:spPr bwMode="auto">
              <a:xfrm>
                <a:off x="48" y="2404"/>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 name="Rectangle 15"/>
              <p:cNvSpPr>
                <a:spLocks noChangeArrowheads="1"/>
              </p:cNvSpPr>
              <p:nvPr/>
            </p:nvSpPr>
            <p:spPr bwMode="auto">
              <a:xfrm>
                <a:off x="48" y="2549"/>
                <a:ext cx="96" cy="94"/>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8" name="Rectangle 16"/>
              <p:cNvSpPr>
                <a:spLocks noChangeArrowheads="1"/>
              </p:cNvSpPr>
              <p:nvPr/>
            </p:nvSpPr>
            <p:spPr bwMode="auto">
              <a:xfrm>
                <a:off x="48" y="2691"/>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9"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0" name="Rectangle 18"/>
              <p:cNvSpPr>
                <a:spLocks noChangeArrowheads="1"/>
              </p:cNvSpPr>
              <p:nvPr/>
            </p:nvSpPr>
            <p:spPr bwMode="auto">
              <a:xfrm>
                <a:off x="48" y="2979"/>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1"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3"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4" name="Rectangle 22"/>
              <p:cNvSpPr>
                <a:spLocks noChangeArrowheads="1"/>
              </p:cNvSpPr>
              <p:nvPr/>
            </p:nvSpPr>
            <p:spPr bwMode="auto">
              <a:xfrm>
                <a:off x="48" y="3557"/>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7"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 name="Rectangle 26"/>
              <p:cNvSpPr>
                <a:spLocks noChangeArrowheads="1"/>
              </p:cNvSpPr>
              <p:nvPr/>
            </p:nvSpPr>
            <p:spPr bwMode="auto">
              <a:xfrm>
                <a:off x="48" y="4134"/>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9" name="Rectangle 27"/>
              <p:cNvSpPr>
                <a:spLocks noChangeArrowheads="1"/>
              </p:cNvSpPr>
              <p:nvPr/>
            </p:nvSpPr>
            <p:spPr bwMode="auto">
              <a:xfrm>
                <a:off x="48" y="103"/>
                <a:ext cx="96" cy="94"/>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2"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3" name="Rectangle 31"/>
              <p:cNvSpPr>
                <a:spLocks noChangeArrowheads="1"/>
              </p:cNvSpPr>
              <p:nvPr/>
            </p:nvSpPr>
            <p:spPr bwMode="auto">
              <a:xfrm>
                <a:off x="48" y="678"/>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4"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5"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sp>
        <p:nvSpPr>
          <p:cNvPr id="76834"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pPr lvl="0"/>
            <a:r>
              <a:rPr lang="en-US" noProof="0"/>
              <a:t>Click to edit Master title style</a:t>
            </a:r>
          </a:p>
        </p:txBody>
      </p:sp>
      <p:sp>
        <p:nvSpPr>
          <p:cNvPr id="76835"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charset="0"/>
              <a:buNone/>
              <a:defRPr>
                <a:solidFill>
                  <a:srgbClr val="FFFFFF"/>
                </a:solidFill>
              </a:defRPr>
            </a:lvl1pPr>
          </a:lstStyle>
          <a:p>
            <a:pPr lvl="0"/>
            <a:r>
              <a:rPr lang="en-US" noProof="0"/>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473B98FF-7E87-A046-96D4-D25EA98E2EFD}" type="slidenum">
              <a:rPr lang="en-US"/>
              <a:pPr>
                <a:defRPr/>
              </a:pPr>
              <a:t>‹#›</a:t>
            </a:fld>
            <a:endParaRPr lang="en-US"/>
          </a:p>
        </p:txBody>
      </p:sp>
    </p:spTree>
    <p:extLst>
      <p:ext uri="{BB962C8B-B14F-4D97-AF65-F5344CB8AC3E}">
        <p14:creationId xmlns:p14="http://schemas.microsoft.com/office/powerpoint/2010/main" val="249468654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5" name="Footer Placeholder 4"/>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kumimoji="1">
                <a:latin typeface="Times New Roman" charset="0"/>
              </a:defRPr>
            </a:lvl1pPr>
          </a:lstStyle>
          <a:p>
            <a:pPr>
              <a:defRPr/>
            </a:pPr>
            <a:fld id="{D954F83C-6470-3343-8A0E-7EC1C60B958B}" type="slidenum">
              <a:rPr lang="en-US"/>
              <a:pPr>
                <a:defRPr/>
              </a:pPr>
              <a:t>‹#›</a:t>
            </a:fld>
            <a:endParaRPr lang="en-US"/>
          </a:p>
        </p:txBody>
      </p:sp>
    </p:spTree>
    <p:extLst>
      <p:ext uri="{BB962C8B-B14F-4D97-AF65-F5344CB8AC3E}">
        <p14:creationId xmlns:p14="http://schemas.microsoft.com/office/powerpoint/2010/main" val="276764809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C44BEB-802A-8F4E-A0E0-4B1B4F085E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350270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7CFE2E-12A7-B24B-9FD7-26275A1265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926333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7FF1D8-7FE2-6942-8EE2-F45FCD858B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839273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D51F53-0547-B24A-8D9F-3726B67FCA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351553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5933F42-D19B-5843-AEC8-18A29263EB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946022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BBC5CDC-B31D-E245-ACA5-05F252DE8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892801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2276D49-282B-7944-B0A7-7DEBD151E2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103751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115E7A-4B27-9844-92CE-AC60B1EA79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770744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1F364DC-5AA2-034B-8C17-9130B808F7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09296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6EF7A6F2-0750-ED46-A3E1-583FCCDD797B}" type="slidenum">
              <a:rPr lang="en-US"/>
              <a:pPr>
                <a:defRPr/>
              </a:pPr>
              <a:t>‹#›</a:t>
            </a:fld>
            <a:endParaRPr lang="en-US"/>
          </a:p>
        </p:txBody>
      </p:sp>
    </p:spTree>
    <p:extLst>
      <p:ext uri="{BB962C8B-B14F-4D97-AF65-F5344CB8AC3E}">
        <p14:creationId xmlns:p14="http://schemas.microsoft.com/office/powerpoint/2010/main" val="83696217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7E8D95-DA29-0143-86CF-5E8A8B7004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758403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79D21B-3A90-6D48-81ED-420C2DB813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846683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679F01-08BD-5749-8644-4CEC815E86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283868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26" charset="0"/>
                <a:ea typeface="+mn-ea"/>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6"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a:xfrm>
            <a:off x="1143000" y="6248400"/>
            <a:ext cx="1905000" cy="457200"/>
          </a:xfrm>
          <a:prstGeom prst="rect">
            <a:avLst/>
          </a:prstGeom>
        </p:spPr>
        <p:txBody>
          <a:bodyPr/>
          <a:lstStyle>
            <a:lvl1pPr>
              <a:defRPr>
                <a:solidFill>
                  <a:srgbClr val="FFFFFF"/>
                </a:solidFill>
                <a:latin typeface="Times New Roman" pitchFamily="-107" charset="0"/>
                <a:ea typeface="+mn-ea"/>
                <a:cs typeface="+mn-cs"/>
              </a:defRPr>
            </a:lvl1pPr>
          </a:lstStyle>
          <a:p>
            <a:pPr>
              <a:defRPr/>
            </a:pPr>
            <a:endParaRPr lang="en-US"/>
          </a:p>
        </p:txBody>
      </p:sp>
      <p:sp>
        <p:nvSpPr>
          <p:cNvPr id="37" name="Rectangle 37"/>
          <p:cNvSpPr>
            <a:spLocks noGrp="1" noChangeArrowheads="1"/>
          </p:cNvSpPr>
          <p:nvPr>
            <p:ph type="ftr" sz="quarter" idx="11"/>
          </p:nvPr>
        </p:nvSpPr>
        <p:spPr>
          <a:xfrm>
            <a:off x="3581400" y="6248400"/>
            <a:ext cx="2895600" cy="457200"/>
          </a:xfrm>
          <a:prstGeom prst="rect">
            <a:avLst/>
          </a:prstGeom>
        </p:spPr>
        <p:txBody>
          <a:bodyPr/>
          <a:lstStyle>
            <a:lvl1pPr>
              <a:defRPr>
                <a:solidFill>
                  <a:srgbClr val="FFFFFF"/>
                </a:solidFill>
                <a:latin typeface="Times New Roman" pitchFamily="-107" charset="0"/>
                <a:ea typeface="+mn-ea"/>
                <a:cs typeface="+mn-cs"/>
              </a:defRPr>
            </a:lvl1pPr>
          </a:lstStyle>
          <a:p>
            <a:pPr>
              <a:defRPr/>
            </a:pPr>
            <a:endParaRPr lang="en-US"/>
          </a:p>
        </p:txBody>
      </p:sp>
      <p:sp>
        <p:nvSpPr>
          <p:cNvPr id="38" name="Rectangle 3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defRPr>
            </a:lvl1pPr>
          </a:lstStyle>
          <a:p>
            <a:pPr>
              <a:defRPr/>
            </a:pPr>
            <a:fld id="{91ED30F9-9E0F-A540-9FB4-E0E0E5C32367}" type="slidenum">
              <a:rPr lang="en-US"/>
              <a:pPr>
                <a:defRPr/>
              </a:pPr>
              <a:t>‹#›</a:t>
            </a:fld>
            <a:endParaRPr lang="en-US"/>
          </a:p>
        </p:txBody>
      </p:sp>
    </p:spTree>
    <p:extLst>
      <p:ext uri="{BB962C8B-B14F-4D97-AF65-F5344CB8AC3E}">
        <p14:creationId xmlns:p14="http://schemas.microsoft.com/office/powerpoint/2010/main" val="137468806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FEDCC69-B6A0-7345-997A-D341BB86983F}" type="slidenum">
              <a:rPr lang="en-US"/>
              <a:pPr>
                <a:defRPr/>
              </a:pPr>
              <a:t>‹#›</a:t>
            </a:fld>
            <a:endParaRPr lang="en-US"/>
          </a:p>
        </p:txBody>
      </p:sp>
    </p:spTree>
    <p:extLst>
      <p:ext uri="{BB962C8B-B14F-4D97-AF65-F5344CB8AC3E}">
        <p14:creationId xmlns:p14="http://schemas.microsoft.com/office/powerpoint/2010/main" val="311546578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18661BC-5D6D-A04C-BF9D-0C470AFD8263}" type="slidenum">
              <a:rPr lang="en-US"/>
              <a:pPr>
                <a:defRPr/>
              </a:pPr>
              <a:t>‹#›</a:t>
            </a:fld>
            <a:endParaRPr lang="en-US"/>
          </a:p>
        </p:txBody>
      </p:sp>
    </p:spTree>
    <p:extLst>
      <p:ext uri="{BB962C8B-B14F-4D97-AF65-F5344CB8AC3E}">
        <p14:creationId xmlns:p14="http://schemas.microsoft.com/office/powerpoint/2010/main" val="173862842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69A21D6-953D-AD4F-9C02-681AE16D7ADD}" type="slidenum">
              <a:rPr lang="en-US"/>
              <a:pPr>
                <a:defRPr/>
              </a:pPr>
              <a:t>‹#›</a:t>
            </a:fld>
            <a:endParaRPr lang="en-US"/>
          </a:p>
        </p:txBody>
      </p:sp>
    </p:spTree>
    <p:extLst>
      <p:ext uri="{BB962C8B-B14F-4D97-AF65-F5344CB8AC3E}">
        <p14:creationId xmlns:p14="http://schemas.microsoft.com/office/powerpoint/2010/main" val="111873848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8" name="Footer Placeholder 7"/>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9" name="Slide Number Placeholder 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0B5B33D-A8E6-AD47-8655-3A0B9497351B}" type="slidenum">
              <a:rPr lang="en-US"/>
              <a:pPr>
                <a:defRPr/>
              </a:pPr>
              <a:t>‹#›</a:t>
            </a:fld>
            <a:endParaRPr lang="en-US"/>
          </a:p>
        </p:txBody>
      </p:sp>
    </p:spTree>
    <p:extLst>
      <p:ext uri="{BB962C8B-B14F-4D97-AF65-F5344CB8AC3E}">
        <p14:creationId xmlns:p14="http://schemas.microsoft.com/office/powerpoint/2010/main" val="393961457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4" name="Footer Placeholder 3"/>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Slide Number Placeholder 4"/>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FFC4957F-D71D-AA40-9C20-5B3F5843F5F7}" type="slidenum">
              <a:rPr lang="en-US"/>
              <a:pPr>
                <a:defRPr/>
              </a:pPr>
              <a:t>‹#›</a:t>
            </a:fld>
            <a:endParaRPr lang="en-US"/>
          </a:p>
        </p:txBody>
      </p:sp>
    </p:spTree>
    <p:extLst>
      <p:ext uri="{BB962C8B-B14F-4D97-AF65-F5344CB8AC3E}">
        <p14:creationId xmlns:p14="http://schemas.microsoft.com/office/powerpoint/2010/main" val="49920661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3" name="Footer Placeholder 2"/>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4" name="Slide Number Placeholder 3"/>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0AA86DF-0327-574D-9569-B326F835CCFA}" type="slidenum">
              <a:rPr lang="en-US"/>
              <a:pPr>
                <a:defRPr/>
              </a:pPr>
              <a:t>‹#›</a:t>
            </a:fld>
            <a:endParaRPr lang="en-US"/>
          </a:p>
        </p:txBody>
      </p:sp>
    </p:spTree>
    <p:extLst>
      <p:ext uri="{BB962C8B-B14F-4D97-AF65-F5344CB8AC3E}">
        <p14:creationId xmlns:p14="http://schemas.microsoft.com/office/powerpoint/2010/main" val="32938020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859F1D49-06C3-5C40-8714-DCC3A16C10EE}" type="slidenum">
              <a:rPr lang="en-US"/>
              <a:pPr>
                <a:defRPr/>
              </a:pPr>
              <a:t>‹#›</a:t>
            </a:fld>
            <a:endParaRPr lang="en-US"/>
          </a:p>
        </p:txBody>
      </p:sp>
    </p:spTree>
    <p:extLst>
      <p:ext uri="{BB962C8B-B14F-4D97-AF65-F5344CB8AC3E}">
        <p14:creationId xmlns:p14="http://schemas.microsoft.com/office/powerpoint/2010/main" val="331220973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33263950-C28D-E445-B1F7-5B8EB4986405}" type="slidenum">
              <a:rPr lang="en-US"/>
              <a:pPr>
                <a:defRPr/>
              </a:pPr>
              <a:t>‹#›</a:t>
            </a:fld>
            <a:endParaRPr lang="en-US"/>
          </a:p>
        </p:txBody>
      </p:sp>
    </p:spTree>
    <p:extLst>
      <p:ext uri="{BB962C8B-B14F-4D97-AF65-F5344CB8AC3E}">
        <p14:creationId xmlns:p14="http://schemas.microsoft.com/office/powerpoint/2010/main" val="22372613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4131230-688A-2449-BCB2-A37F0D01BA5B}" type="slidenum">
              <a:rPr lang="en-US"/>
              <a:pPr>
                <a:defRPr/>
              </a:pPr>
              <a:t>‹#›</a:t>
            </a:fld>
            <a:endParaRPr lang="en-US"/>
          </a:p>
        </p:txBody>
      </p:sp>
    </p:spTree>
    <p:extLst>
      <p:ext uri="{BB962C8B-B14F-4D97-AF65-F5344CB8AC3E}">
        <p14:creationId xmlns:p14="http://schemas.microsoft.com/office/powerpoint/2010/main" val="343532924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269B04D-9B16-4748-947E-92B3D1985563}" type="slidenum">
              <a:rPr lang="en-US"/>
              <a:pPr>
                <a:defRPr/>
              </a:pPr>
              <a:t>‹#›</a:t>
            </a:fld>
            <a:endParaRPr lang="en-US"/>
          </a:p>
        </p:txBody>
      </p:sp>
    </p:spTree>
    <p:extLst>
      <p:ext uri="{BB962C8B-B14F-4D97-AF65-F5344CB8AC3E}">
        <p14:creationId xmlns:p14="http://schemas.microsoft.com/office/powerpoint/2010/main" val="171660019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B64D8C88-0027-B14E-887D-DA6A21EBBC96}" type="slidenum">
              <a:rPr lang="en-US"/>
              <a:pPr>
                <a:defRPr/>
              </a:pPr>
              <a:t>‹#›</a:t>
            </a:fld>
            <a:endParaRPr lang="en-US"/>
          </a:p>
        </p:txBody>
      </p:sp>
    </p:spTree>
    <p:extLst>
      <p:ext uri="{BB962C8B-B14F-4D97-AF65-F5344CB8AC3E}">
        <p14:creationId xmlns:p14="http://schemas.microsoft.com/office/powerpoint/2010/main" val="270490940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1273302-F4EE-6443-8F84-104E278F6E1B}" type="slidenum">
              <a:rPr lang="en-US"/>
              <a:pPr>
                <a:defRPr/>
              </a:pPr>
              <a:t>‹#›</a:t>
            </a:fld>
            <a:endParaRPr lang="en-US"/>
          </a:p>
        </p:txBody>
      </p:sp>
    </p:spTree>
    <p:extLst>
      <p:ext uri="{BB962C8B-B14F-4D97-AF65-F5344CB8AC3E}">
        <p14:creationId xmlns:p14="http://schemas.microsoft.com/office/powerpoint/2010/main" val="205928932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69988" y="1946275"/>
            <a:ext cx="7772400" cy="4114800"/>
          </a:xfrm>
        </p:spPr>
        <p:txBody>
          <a:bodyPr/>
          <a:lstStyle/>
          <a:p>
            <a:pPr lvl="0"/>
            <a:endParaRPr lang="en-US" noProof="0"/>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F3736E6A-14FB-364C-92E0-D1CB78ABB83C}" type="slidenum">
              <a:rPr lang="en-US"/>
              <a:pPr>
                <a:defRPr/>
              </a:pPr>
              <a:t>‹#›</a:t>
            </a:fld>
            <a:endParaRPr lang="en-US"/>
          </a:p>
        </p:txBody>
      </p:sp>
    </p:spTree>
    <p:extLst>
      <p:ext uri="{BB962C8B-B14F-4D97-AF65-F5344CB8AC3E}">
        <p14:creationId xmlns:p14="http://schemas.microsoft.com/office/powerpoint/2010/main" val="156055212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BB15C873-493C-EB48-B561-9BF40A59BDC0}" type="slidenum">
              <a:rPr lang="en-US"/>
              <a:pPr>
                <a:defRPr/>
              </a:pPr>
              <a:t>‹#›</a:t>
            </a:fld>
            <a:endParaRPr lang="en-US"/>
          </a:p>
        </p:txBody>
      </p:sp>
    </p:spTree>
    <p:extLst>
      <p:ext uri="{BB962C8B-B14F-4D97-AF65-F5344CB8AC3E}">
        <p14:creationId xmlns:p14="http://schemas.microsoft.com/office/powerpoint/2010/main" val="220842857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2371D64-5FE1-7046-BC63-52789F97F50A}" type="slidenum">
              <a:rPr lang="en-US"/>
              <a:pPr>
                <a:defRPr/>
              </a:pPr>
              <a:t>‹#›</a:t>
            </a:fld>
            <a:endParaRPr lang="en-US"/>
          </a:p>
        </p:txBody>
      </p:sp>
    </p:spTree>
    <p:extLst>
      <p:ext uri="{BB962C8B-B14F-4D97-AF65-F5344CB8AC3E}">
        <p14:creationId xmlns:p14="http://schemas.microsoft.com/office/powerpoint/2010/main" val="214968638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40276993-0C83-7B42-812A-ED63A6BFDEF4}" type="slidenum">
              <a:rPr lang="zh-CN" altLang="en-US"/>
              <a:pPr>
                <a:defRPr/>
              </a:pPr>
              <a:t>‹#›</a:t>
            </a:fld>
            <a:endParaRPr lang="en-US" altLang="zh-CN"/>
          </a:p>
        </p:txBody>
      </p:sp>
    </p:spTree>
    <p:extLst>
      <p:ext uri="{BB962C8B-B14F-4D97-AF65-F5344CB8AC3E}">
        <p14:creationId xmlns:p14="http://schemas.microsoft.com/office/powerpoint/2010/main" val="3424221475"/>
      </p:ext>
    </p:extLst>
  </p:cSld>
  <p:clrMapOvr>
    <a:masterClrMapping/>
  </p:clrMapOvr>
  <p:transition spd="med">
    <p:randomBar dir="vert"/>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D80C5B6-7DE3-7D45-AF98-32FC164D1511}" type="slidenum">
              <a:rPr lang="zh-CN" altLang="en-US"/>
              <a:pPr>
                <a:defRPr/>
              </a:pPr>
              <a:t>‹#›</a:t>
            </a:fld>
            <a:endParaRPr lang="en-US" altLang="zh-CN"/>
          </a:p>
        </p:txBody>
      </p:sp>
    </p:spTree>
    <p:extLst>
      <p:ext uri="{BB962C8B-B14F-4D97-AF65-F5344CB8AC3E}">
        <p14:creationId xmlns:p14="http://schemas.microsoft.com/office/powerpoint/2010/main" val="2209406572"/>
      </p:ext>
    </p:extLst>
  </p:cSld>
  <p:clrMapOvr>
    <a:masterClrMapping/>
  </p:clrMapOvr>
  <p:transitio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ACBD5A47-4844-5E4D-B1B3-25E30B1B4D9B}" type="slidenum">
              <a:rPr lang="en-US"/>
              <a:pPr>
                <a:defRPr/>
              </a:pPr>
              <a:t>‹#›</a:t>
            </a:fld>
            <a:endParaRPr lang="en-US"/>
          </a:p>
        </p:txBody>
      </p:sp>
    </p:spTree>
    <p:extLst>
      <p:ext uri="{BB962C8B-B14F-4D97-AF65-F5344CB8AC3E}">
        <p14:creationId xmlns:p14="http://schemas.microsoft.com/office/powerpoint/2010/main" val="245882487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6256909-6180-C14C-A802-BE71F4CEF9AB}" type="slidenum">
              <a:rPr lang="zh-CN" altLang="en-US"/>
              <a:pPr>
                <a:defRPr/>
              </a:pPr>
              <a:t>‹#›</a:t>
            </a:fld>
            <a:endParaRPr lang="en-US" altLang="zh-CN"/>
          </a:p>
        </p:txBody>
      </p:sp>
    </p:spTree>
    <p:extLst>
      <p:ext uri="{BB962C8B-B14F-4D97-AF65-F5344CB8AC3E}">
        <p14:creationId xmlns:p14="http://schemas.microsoft.com/office/powerpoint/2010/main" val="4019971097"/>
      </p:ext>
    </p:extLst>
  </p:cSld>
  <p:clrMapOvr>
    <a:masterClrMapping/>
  </p:clrMapOvr>
  <p:transition spd="med">
    <p:randomBar dir="vert"/>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99C7DF3B-9C83-B341-9932-AAC3A526901A}" type="slidenum">
              <a:rPr lang="zh-CN" altLang="en-US"/>
              <a:pPr>
                <a:defRPr/>
              </a:pPr>
              <a:t>‹#›</a:t>
            </a:fld>
            <a:endParaRPr lang="en-US" altLang="zh-CN"/>
          </a:p>
        </p:txBody>
      </p:sp>
    </p:spTree>
    <p:extLst>
      <p:ext uri="{BB962C8B-B14F-4D97-AF65-F5344CB8AC3E}">
        <p14:creationId xmlns:p14="http://schemas.microsoft.com/office/powerpoint/2010/main" val="37390202"/>
      </p:ext>
    </p:extLst>
  </p:cSld>
  <p:clrMapOvr>
    <a:masterClrMapping/>
  </p:clrMapOvr>
  <p:transition spd="med">
    <p:randomBar dir="vert"/>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E71000E3-0003-E24B-8E91-25F2F3E8CA4E}" type="slidenum">
              <a:rPr lang="zh-CN" altLang="en-US"/>
              <a:pPr>
                <a:defRPr/>
              </a:pPr>
              <a:t>‹#›</a:t>
            </a:fld>
            <a:endParaRPr lang="en-US" altLang="zh-CN"/>
          </a:p>
        </p:txBody>
      </p:sp>
    </p:spTree>
    <p:extLst>
      <p:ext uri="{BB962C8B-B14F-4D97-AF65-F5344CB8AC3E}">
        <p14:creationId xmlns:p14="http://schemas.microsoft.com/office/powerpoint/2010/main" val="949179745"/>
      </p:ext>
    </p:extLst>
  </p:cSld>
  <p:clrMapOvr>
    <a:masterClrMapping/>
  </p:clrMapOvr>
  <p:transition spd="med">
    <p:randomBar dir="vert"/>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451089D5-426E-4A42-ABCD-F6930D217057}" type="slidenum">
              <a:rPr lang="zh-CN" altLang="en-US"/>
              <a:pPr>
                <a:defRPr/>
              </a:pPr>
              <a:t>‹#›</a:t>
            </a:fld>
            <a:endParaRPr lang="en-US" altLang="zh-CN"/>
          </a:p>
        </p:txBody>
      </p:sp>
    </p:spTree>
    <p:extLst>
      <p:ext uri="{BB962C8B-B14F-4D97-AF65-F5344CB8AC3E}">
        <p14:creationId xmlns:p14="http://schemas.microsoft.com/office/powerpoint/2010/main" val="1427586077"/>
      </p:ext>
    </p:extLst>
  </p:cSld>
  <p:clrMapOvr>
    <a:masterClrMapping/>
  </p:clrMapOvr>
  <p:transition spd="med">
    <p:randomBar dir="vert"/>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07C25455-1154-354D-9DE6-94714F644E24}" type="slidenum">
              <a:rPr lang="zh-CN" altLang="en-US"/>
              <a:pPr>
                <a:defRPr/>
              </a:pPr>
              <a:t>‹#›</a:t>
            </a:fld>
            <a:endParaRPr lang="en-US" altLang="zh-CN"/>
          </a:p>
        </p:txBody>
      </p:sp>
    </p:spTree>
    <p:extLst>
      <p:ext uri="{BB962C8B-B14F-4D97-AF65-F5344CB8AC3E}">
        <p14:creationId xmlns:p14="http://schemas.microsoft.com/office/powerpoint/2010/main" val="1805304679"/>
      </p:ext>
    </p:extLst>
  </p:cSld>
  <p:clrMapOvr>
    <a:masterClrMapping/>
  </p:clrMapOvr>
  <p:transition spd="med">
    <p:randomBar dir="vert"/>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B73BB97B-A711-FA46-AA2A-A586669B52DF}" type="slidenum">
              <a:rPr lang="zh-CN" altLang="en-US"/>
              <a:pPr>
                <a:defRPr/>
              </a:pPr>
              <a:t>‹#›</a:t>
            </a:fld>
            <a:endParaRPr lang="en-US" altLang="zh-CN"/>
          </a:p>
        </p:txBody>
      </p:sp>
    </p:spTree>
    <p:extLst>
      <p:ext uri="{BB962C8B-B14F-4D97-AF65-F5344CB8AC3E}">
        <p14:creationId xmlns:p14="http://schemas.microsoft.com/office/powerpoint/2010/main" val="3785419800"/>
      </p:ext>
    </p:extLst>
  </p:cSld>
  <p:clrMapOvr>
    <a:masterClrMapping/>
  </p:clrMapOvr>
  <p:transition spd="med">
    <p:randomBar dir="vert"/>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F3BD2E87-E032-F543-9BED-63AF2F14954E}" type="slidenum">
              <a:rPr lang="zh-CN" altLang="en-US"/>
              <a:pPr>
                <a:defRPr/>
              </a:pPr>
              <a:t>‹#›</a:t>
            </a:fld>
            <a:endParaRPr lang="en-US" altLang="zh-CN"/>
          </a:p>
        </p:txBody>
      </p:sp>
    </p:spTree>
    <p:extLst>
      <p:ext uri="{BB962C8B-B14F-4D97-AF65-F5344CB8AC3E}">
        <p14:creationId xmlns:p14="http://schemas.microsoft.com/office/powerpoint/2010/main" val="1694453357"/>
      </p:ext>
    </p:extLst>
  </p:cSld>
  <p:clrMapOvr>
    <a:masterClrMapping/>
  </p:clrMapOvr>
  <p:transition spd="med">
    <p:randomBar dir="vert"/>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83D18D3-1177-6C4C-9961-E9A1B0F87A3A}" type="slidenum">
              <a:rPr lang="zh-CN" altLang="en-US"/>
              <a:pPr>
                <a:defRPr/>
              </a:pPr>
              <a:t>‹#›</a:t>
            </a:fld>
            <a:endParaRPr lang="en-US" altLang="zh-CN"/>
          </a:p>
        </p:txBody>
      </p:sp>
    </p:spTree>
    <p:extLst>
      <p:ext uri="{BB962C8B-B14F-4D97-AF65-F5344CB8AC3E}">
        <p14:creationId xmlns:p14="http://schemas.microsoft.com/office/powerpoint/2010/main" val="3315574861"/>
      </p:ext>
    </p:extLst>
  </p:cSld>
  <p:clrMapOvr>
    <a:masterClrMapping/>
  </p:clrMapOvr>
  <p:transition spd="med">
    <p:randomBar dir="vert"/>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3C26FDB-7864-C84F-B027-4781C92F57A9}" type="slidenum">
              <a:rPr lang="zh-CN" altLang="en-US"/>
              <a:pPr>
                <a:defRPr/>
              </a:pPr>
              <a:t>‹#›</a:t>
            </a:fld>
            <a:endParaRPr lang="en-US" altLang="zh-CN"/>
          </a:p>
        </p:txBody>
      </p:sp>
    </p:spTree>
    <p:extLst>
      <p:ext uri="{BB962C8B-B14F-4D97-AF65-F5344CB8AC3E}">
        <p14:creationId xmlns:p14="http://schemas.microsoft.com/office/powerpoint/2010/main" val="1502537250"/>
      </p:ext>
    </p:extLst>
  </p:cSld>
  <p:clrMapOvr>
    <a:masterClrMapping/>
  </p:clrMapOvr>
  <p:transition spd="med">
    <p:randomBar dir="vert"/>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B72DB97-91BA-F446-BF28-EA6ED37035D1}" type="slidenum">
              <a:rPr lang="zh-CN" altLang="en-US"/>
              <a:pPr>
                <a:defRPr/>
              </a:pPr>
              <a:t>‹#›</a:t>
            </a:fld>
            <a:endParaRPr lang="en-US" altLang="zh-CN"/>
          </a:p>
        </p:txBody>
      </p:sp>
    </p:spTree>
    <p:extLst>
      <p:ext uri="{BB962C8B-B14F-4D97-AF65-F5344CB8AC3E}">
        <p14:creationId xmlns:p14="http://schemas.microsoft.com/office/powerpoint/2010/main" val="192603779"/>
      </p:ext>
    </p:extLst>
  </p:cSld>
  <p:clrMapOvr>
    <a:masterClrMapping/>
  </p:clrMapOvr>
  <p:transitio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268C22DF-1352-4647-A0C1-ECDAE33EF497}" type="slidenum">
              <a:rPr lang="en-US"/>
              <a:pPr>
                <a:defRPr/>
              </a:pPr>
              <a:t>‹#›</a:t>
            </a:fld>
            <a:endParaRPr lang="en-US"/>
          </a:p>
        </p:txBody>
      </p:sp>
    </p:spTree>
    <p:extLst>
      <p:ext uri="{BB962C8B-B14F-4D97-AF65-F5344CB8AC3E}">
        <p14:creationId xmlns:p14="http://schemas.microsoft.com/office/powerpoint/2010/main" val="319711546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B8642722-B66D-2F4E-B674-67835DE2D656}" type="slidenum">
              <a:rPr lang="en-US" altLang="x-none" smtClean="0"/>
              <a:pPr>
                <a:defRPr/>
              </a:pPr>
              <a:t>‹#›</a:t>
            </a:fld>
            <a:endParaRPr lang="en-US" altLang="x-none"/>
          </a:p>
        </p:txBody>
      </p:sp>
    </p:spTree>
    <p:extLst>
      <p:ext uri="{BB962C8B-B14F-4D97-AF65-F5344CB8AC3E}">
        <p14:creationId xmlns:p14="http://schemas.microsoft.com/office/powerpoint/2010/main" val="209386446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9B70FAFA-D33E-A44F-B905-2619A206CBE8}" type="slidenum">
              <a:rPr lang="en-US" altLang="x-none" smtClean="0"/>
              <a:pPr>
                <a:defRPr/>
              </a:pPr>
              <a:t>‹#›</a:t>
            </a:fld>
            <a:endParaRPr lang="en-US" altLang="x-none"/>
          </a:p>
        </p:txBody>
      </p:sp>
    </p:spTree>
    <p:extLst>
      <p:ext uri="{BB962C8B-B14F-4D97-AF65-F5344CB8AC3E}">
        <p14:creationId xmlns:p14="http://schemas.microsoft.com/office/powerpoint/2010/main" val="367900645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3D231D52-5927-6043-BDAD-F42ADA6A2ECD}" type="slidenum">
              <a:rPr lang="en-US" altLang="x-none" smtClean="0"/>
              <a:pPr>
                <a:defRPr/>
              </a:pPr>
              <a:t>‹#›</a:t>
            </a:fld>
            <a:endParaRPr lang="en-US" altLang="x-none"/>
          </a:p>
        </p:txBody>
      </p:sp>
    </p:spTree>
    <p:extLst>
      <p:ext uri="{BB962C8B-B14F-4D97-AF65-F5344CB8AC3E}">
        <p14:creationId xmlns:p14="http://schemas.microsoft.com/office/powerpoint/2010/main" val="337573646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x-none"/>
          </a:p>
        </p:txBody>
      </p:sp>
      <p:sp>
        <p:nvSpPr>
          <p:cNvPr id="6" name="Footer Placeholder 5"/>
          <p:cNvSpPr>
            <a:spLocks noGrp="1"/>
          </p:cNvSpPr>
          <p:nvPr>
            <p:ph type="ftr" sz="quarter" idx="11"/>
          </p:nvPr>
        </p:nvSpPr>
        <p:spPr/>
        <p:txBody>
          <a:bodyPr/>
          <a:lstStyle/>
          <a:p>
            <a:pPr>
              <a:defRPr/>
            </a:pPr>
            <a:endParaRPr lang="en-US" altLang="x-none"/>
          </a:p>
        </p:txBody>
      </p:sp>
      <p:sp>
        <p:nvSpPr>
          <p:cNvPr id="7" name="Slide Number Placeholder 6"/>
          <p:cNvSpPr>
            <a:spLocks noGrp="1"/>
          </p:cNvSpPr>
          <p:nvPr>
            <p:ph type="sldNum" sz="quarter" idx="12"/>
          </p:nvPr>
        </p:nvSpPr>
        <p:spPr/>
        <p:txBody>
          <a:bodyPr/>
          <a:lstStyle/>
          <a:p>
            <a:pPr>
              <a:defRPr/>
            </a:pPr>
            <a:fld id="{888261E6-2FF4-B741-8512-A6A2375C8187}" type="slidenum">
              <a:rPr lang="en-US" altLang="x-none" smtClean="0"/>
              <a:pPr>
                <a:defRPr/>
              </a:pPr>
              <a:t>‹#›</a:t>
            </a:fld>
            <a:endParaRPr lang="en-US" altLang="x-none"/>
          </a:p>
        </p:txBody>
      </p:sp>
    </p:spTree>
    <p:extLst>
      <p:ext uri="{BB962C8B-B14F-4D97-AF65-F5344CB8AC3E}">
        <p14:creationId xmlns:p14="http://schemas.microsoft.com/office/powerpoint/2010/main" val="346343258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x-none"/>
          </a:p>
        </p:txBody>
      </p:sp>
      <p:sp>
        <p:nvSpPr>
          <p:cNvPr id="8" name="Footer Placeholder 7"/>
          <p:cNvSpPr>
            <a:spLocks noGrp="1"/>
          </p:cNvSpPr>
          <p:nvPr>
            <p:ph type="ftr" sz="quarter" idx="11"/>
          </p:nvPr>
        </p:nvSpPr>
        <p:spPr/>
        <p:txBody>
          <a:bodyPr/>
          <a:lstStyle/>
          <a:p>
            <a:pPr>
              <a:defRPr/>
            </a:pPr>
            <a:endParaRPr lang="en-US" altLang="x-none"/>
          </a:p>
        </p:txBody>
      </p:sp>
      <p:sp>
        <p:nvSpPr>
          <p:cNvPr id="9" name="Slide Number Placeholder 8"/>
          <p:cNvSpPr>
            <a:spLocks noGrp="1"/>
          </p:cNvSpPr>
          <p:nvPr>
            <p:ph type="sldNum" sz="quarter" idx="12"/>
          </p:nvPr>
        </p:nvSpPr>
        <p:spPr/>
        <p:txBody>
          <a:bodyPr/>
          <a:lstStyle/>
          <a:p>
            <a:pPr>
              <a:defRPr/>
            </a:pPr>
            <a:fld id="{79F50355-D575-FC49-BDE0-0A5698574424}" type="slidenum">
              <a:rPr lang="en-US" altLang="x-none" smtClean="0"/>
              <a:pPr>
                <a:defRPr/>
              </a:pPr>
              <a:t>‹#›</a:t>
            </a:fld>
            <a:endParaRPr lang="en-US" altLang="x-none"/>
          </a:p>
        </p:txBody>
      </p:sp>
    </p:spTree>
    <p:extLst>
      <p:ext uri="{BB962C8B-B14F-4D97-AF65-F5344CB8AC3E}">
        <p14:creationId xmlns:p14="http://schemas.microsoft.com/office/powerpoint/2010/main" val="382817531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x-none"/>
          </a:p>
        </p:txBody>
      </p:sp>
      <p:sp>
        <p:nvSpPr>
          <p:cNvPr id="4" name="Footer Placeholder 3"/>
          <p:cNvSpPr>
            <a:spLocks noGrp="1"/>
          </p:cNvSpPr>
          <p:nvPr>
            <p:ph type="ftr" sz="quarter" idx="11"/>
          </p:nvPr>
        </p:nvSpPr>
        <p:spPr/>
        <p:txBody>
          <a:bodyPr/>
          <a:lstStyle/>
          <a:p>
            <a:pPr>
              <a:defRPr/>
            </a:pPr>
            <a:endParaRPr lang="en-US" altLang="x-none"/>
          </a:p>
        </p:txBody>
      </p:sp>
      <p:sp>
        <p:nvSpPr>
          <p:cNvPr id="5" name="Slide Number Placeholder 4"/>
          <p:cNvSpPr>
            <a:spLocks noGrp="1"/>
          </p:cNvSpPr>
          <p:nvPr>
            <p:ph type="sldNum" sz="quarter" idx="12"/>
          </p:nvPr>
        </p:nvSpPr>
        <p:spPr/>
        <p:txBody>
          <a:bodyPr/>
          <a:lstStyle/>
          <a:p>
            <a:pPr>
              <a:defRPr/>
            </a:pPr>
            <a:fld id="{E836BCD0-B2FB-AE47-B579-342938F08288}" type="slidenum">
              <a:rPr lang="en-US" altLang="x-none" smtClean="0"/>
              <a:pPr>
                <a:defRPr/>
              </a:pPr>
              <a:t>‹#›</a:t>
            </a:fld>
            <a:endParaRPr lang="en-US" altLang="x-none"/>
          </a:p>
        </p:txBody>
      </p:sp>
    </p:spTree>
    <p:extLst>
      <p:ext uri="{BB962C8B-B14F-4D97-AF65-F5344CB8AC3E}">
        <p14:creationId xmlns:p14="http://schemas.microsoft.com/office/powerpoint/2010/main" val="348167324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x-none"/>
          </a:p>
        </p:txBody>
      </p:sp>
      <p:sp>
        <p:nvSpPr>
          <p:cNvPr id="3" name="Footer Placeholder 2"/>
          <p:cNvSpPr>
            <a:spLocks noGrp="1"/>
          </p:cNvSpPr>
          <p:nvPr>
            <p:ph type="ftr" sz="quarter" idx="11"/>
          </p:nvPr>
        </p:nvSpPr>
        <p:spPr/>
        <p:txBody>
          <a:bodyPr/>
          <a:lstStyle/>
          <a:p>
            <a:pPr>
              <a:defRPr/>
            </a:pPr>
            <a:endParaRPr lang="en-US" altLang="x-none"/>
          </a:p>
        </p:txBody>
      </p:sp>
      <p:sp>
        <p:nvSpPr>
          <p:cNvPr id="4" name="Slide Number Placeholder 3"/>
          <p:cNvSpPr>
            <a:spLocks noGrp="1"/>
          </p:cNvSpPr>
          <p:nvPr>
            <p:ph type="sldNum" sz="quarter" idx="12"/>
          </p:nvPr>
        </p:nvSpPr>
        <p:spPr/>
        <p:txBody>
          <a:bodyPr/>
          <a:lstStyle/>
          <a:p>
            <a:pPr>
              <a:defRPr/>
            </a:pPr>
            <a:fld id="{DEA5A906-1707-964A-A6B8-808A61FE2900}" type="slidenum">
              <a:rPr lang="en-US" altLang="x-none" smtClean="0"/>
              <a:pPr>
                <a:defRPr/>
              </a:pPr>
              <a:t>‹#›</a:t>
            </a:fld>
            <a:endParaRPr lang="en-US" altLang="x-none"/>
          </a:p>
        </p:txBody>
      </p:sp>
    </p:spTree>
    <p:extLst>
      <p:ext uri="{BB962C8B-B14F-4D97-AF65-F5344CB8AC3E}">
        <p14:creationId xmlns:p14="http://schemas.microsoft.com/office/powerpoint/2010/main" val="186446603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x-none"/>
          </a:p>
        </p:txBody>
      </p:sp>
      <p:sp>
        <p:nvSpPr>
          <p:cNvPr id="6" name="Footer Placeholder 5"/>
          <p:cNvSpPr>
            <a:spLocks noGrp="1"/>
          </p:cNvSpPr>
          <p:nvPr>
            <p:ph type="ftr" sz="quarter" idx="11"/>
          </p:nvPr>
        </p:nvSpPr>
        <p:spPr/>
        <p:txBody>
          <a:bodyPr/>
          <a:lstStyle/>
          <a:p>
            <a:pPr>
              <a:defRPr/>
            </a:pPr>
            <a:endParaRPr lang="en-US" altLang="x-none"/>
          </a:p>
        </p:txBody>
      </p:sp>
      <p:sp>
        <p:nvSpPr>
          <p:cNvPr id="7" name="Slide Number Placeholder 6"/>
          <p:cNvSpPr>
            <a:spLocks noGrp="1"/>
          </p:cNvSpPr>
          <p:nvPr>
            <p:ph type="sldNum" sz="quarter" idx="12"/>
          </p:nvPr>
        </p:nvSpPr>
        <p:spPr/>
        <p:txBody>
          <a:bodyPr/>
          <a:lstStyle/>
          <a:p>
            <a:pPr>
              <a:defRPr/>
            </a:pPr>
            <a:fld id="{B200BD94-A324-324B-880F-E55F7D3DA701}" type="slidenum">
              <a:rPr lang="en-US" altLang="x-none" smtClean="0"/>
              <a:pPr>
                <a:defRPr/>
              </a:pPr>
              <a:t>‹#›</a:t>
            </a:fld>
            <a:endParaRPr lang="en-US" altLang="x-none"/>
          </a:p>
        </p:txBody>
      </p:sp>
    </p:spTree>
    <p:extLst>
      <p:ext uri="{BB962C8B-B14F-4D97-AF65-F5344CB8AC3E}">
        <p14:creationId xmlns:p14="http://schemas.microsoft.com/office/powerpoint/2010/main" val="268540954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x-none"/>
          </a:p>
        </p:txBody>
      </p:sp>
      <p:sp>
        <p:nvSpPr>
          <p:cNvPr id="6" name="Footer Placeholder 5"/>
          <p:cNvSpPr>
            <a:spLocks noGrp="1"/>
          </p:cNvSpPr>
          <p:nvPr>
            <p:ph type="ftr" sz="quarter" idx="11"/>
          </p:nvPr>
        </p:nvSpPr>
        <p:spPr/>
        <p:txBody>
          <a:bodyPr/>
          <a:lstStyle/>
          <a:p>
            <a:pPr>
              <a:defRPr/>
            </a:pPr>
            <a:endParaRPr lang="en-US" altLang="x-none"/>
          </a:p>
        </p:txBody>
      </p:sp>
      <p:sp>
        <p:nvSpPr>
          <p:cNvPr id="7" name="Slide Number Placeholder 6"/>
          <p:cNvSpPr>
            <a:spLocks noGrp="1"/>
          </p:cNvSpPr>
          <p:nvPr>
            <p:ph type="sldNum" sz="quarter" idx="12"/>
          </p:nvPr>
        </p:nvSpPr>
        <p:spPr/>
        <p:txBody>
          <a:bodyPr/>
          <a:lstStyle/>
          <a:p>
            <a:pPr>
              <a:defRPr/>
            </a:pPr>
            <a:fld id="{6D3E15AD-A506-8E40-8D4B-427C475C76A2}" type="slidenum">
              <a:rPr lang="en-US" altLang="x-none" smtClean="0"/>
              <a:pPr>
                <a:defRPr/>
              </a:pPr>
              <a:t>‹#›</a:t>
            </a:fld>
            <a:endParaRPr lang="en-US" altLang="x-none"/>
          </a:p>
        </p:txBody>
      </p:sp>
    </p:spTree>
    <p:extLst>
      <p:ext uri="{BB962C8B-B14F-4D97-AF65-F5344CB8AC3E}">
        <p14:creationId xmlns:p14="http://schemas.microsoft.com/office/powerpoint/2010/main" val="19600374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EB55C2C2-8259-FF42-B959-73C1222A479A}" type="slidenum">
              <a:rPr lang="en-US" altLang="x-none" smtClean="0"/>
              <a:pPr>
                <a:defRPr/>
              </a:pPr>
              <a:t>‹#›</a:t>
            </a:fld>
            <a:endParaRPr lang="en-US" altLang="x-none"/>
          </a:p>
        </p:txBody>
      </p:sp>
    </p:spTree>
    <p:extLst>
      <p:ext uri="{BB962C8B-B14F-4D97-AF65-F5344CB8AC3E}">
        <p14:creationId xmlns:p14="http://schemas.microsoft.com/office/powerpoint/2010/main" val="37959209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57B3C5BA-33B4-504F-BD76-A2E2FC1A1917}" type="slidenum">
              <a:rPr lang="en-US"/>
              <a:pPr>
                <a:defRPr/>
              </a:pPr>
              <a:t>‹#›</a:t>
            </a:fld>
            <a:endParaRPr lang="en-US"/>
          </a:p>
        </p:txBody>
      </p:sp>
    </p:spTree>
    <p:extLst>
      <p:ext uri="{BB962C8B-B14F-4D97-AF65-F5344CB8AC3E}">
        <p14:creationId xmlns:p14="http://schemas.microsoft.com/office/powerpoint/2010/main" val="178053638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CB197284-891B-BE48-BF90-FC7824612776}" type="slidenum">
              <a:rPr lang="en-US" altLang="x-none" smtClean="0"/>
              <a:pPr>
                <a:defRPr/>
              </a:pPr>
              <a:t>‹#›</a:t>
            </a:fld>
            <a:endParaRPr lang="en-US" altLang="x-none"/>
          </a:p>
        </p:txBody>
      </p:sp>
    </p:spTree>
    <p:extLst>
      <p:ext uri="{BB962C8B-B14F-4D97-AF65-F5344CB8AC3E}">
        <p14:creationId xmlns:p14="http://schemas.microsoft.com/office/powerpoint/2010/main" val="317130419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C670CD-6228-5248-9825-88FC08738BC3}" type="slidenum">
              <a:rPr lang="en-US"/>
              <a:pPr>
                <a:defRPr/>
              </a:pPr>
              <a:t>‹#›</a:t>
            </a:fld>
            <a:endParaRPr lang="en-US"/>
          </a:p>
        </p:txBody>
      </p:sp>
    </p:spTree>
    <p:extLst>
      <p:ext uri="{BB962C8B-B14F-4D97-AF65-F5344CB8AC3E}">
        <p14:creationId xmlns:p14="http://schemas.microsoft.com/office/powerpoint/2010/main" val="305774875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2A2952-572E-F749-B481-85A17C96BFC6}" type="slidenum">
              <a:rPr lang="en-US"/>
              <a:pPr>
                <a:defRPr/>
              </a:pPr>
              <a:t>‹#›</a:t>
            </a:fld>
            <a:endParaRPr lang="en-US"/>
          </a:p>
        </p:txBody>
      </p:sp>
    </p:spTree>
    <p:extLst>
      <p:ext uri="{BB962C8B-B14F-4D97-AF65-F5344CB8AC3E}">
        <p14:creationId xmlns:p14="http://schemas.microsoft.com/office/powerpoint/2010/main" val="159006359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B0626E-9811-B440-B78C-18FA16EC6313}" type="slidenum">
              <a:rPr lang="en-US"/>
              <a:pPr>
                <a:defRPr/>
              </a:pPr>
              <a:t>‹#›</a:t>
            </a:fld>
            <a:endParaRPr lang="en-US"/>
          </a:p>
        </p:txBody>
      </p:sp>
    </p:spTree>
    <p:extLst>
      <p:ext uri="{BB962C8B-B14F-4D97-AF65-F5344CB8AC3E}">
        <p14:creationId xmlns:p14="http://schemas.microsoft.com/office/powerpoint/2010/main" val="325368782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1C2B8B-5F16-2640-9681-72702629B30C}" type="slidenum">
              <a:rPr lang="en-US"/>
              <a:pPr>
                <a:defRPr/>
              </a:pPr>
              <a:t>‹#›</a:t>
            </a:fld>
            <a:endParaRPr lang="en-US"/>
          </a:p>
        </p:txBody>
      </p:sp>
    </p:spTree>
    <p:extLst>
      <p:ext uri="{BB962C8B-B14F-4D97-AF65-F5344CB8AC3E}">
        <p14:creationId xmlns:p14="http://schemas.microsoft.com/office/powerpoint/2010/main" val="31428972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5B3608-18D7-9349-A9B1-6F4D6409EBE4}" type="slidenum">
              <a:rPr lang="en-US"/>
              <a:pPr>
                <a:defRPr/>
              </a:pPr>
              <a:t>‹#›</a:t>
            </a:fld>
            <a:endParaRPr lang="en-US"/>
          </a:p>
        </p:txBody>
      </p:sp>
    </p:spTree>
    <p:extLst>
      <p:ext uri="{BB962C8B-B14F-4D97-AF65-F5344CB8AC3E}">
        <p14:creationId xmlns:p14="http://schemas.microsoft.com/office/powerpoint/2010/main" val="199680764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06AB65D-3393-8F44-A878-C65C25DB071B}" type="slidenum">
              <a:rPr lang="en-US"/>
              <a:pPr>
                <a:defRPr/>
              </a:pPr>
              <a:t>‹#›</a:t>
            </a:fld>
            <a:endParaRPr lang="en-US"/>
          </a:p>
        </p:txBody>
      </p:sp>
    </p:spTree>
    <p:extLst>
      <p:ext uri="{BB962C8B-B14F-4D97-AF65-F5344CB8AC3E}">
        <p14:creationId xmlns:p14="http://schemas.microsoft.com/office/powerpoint/2010/main" val="41071064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99D56AA-A751-0E44-80A0-36C19935D786}" type="slidenum">
              <a:rPr lang="en-US"/>
              <a:pPr>
                <a:defRPr/>
              </a:pPr>
              <a:t>‹#›</a:t>
            </a:fld>
            <a:endParaRPr lang="en-US"/>
          </a:p>
        </p:txBody>
      </p:sp>
    </p:spTree>
    <p:extLst>
      <p:ext uri="{BB962C8B-B14F-4D97-AF65-F5344CB8AC3E}">
        <p14:creationId xmlns:p14="http://schemas.microsoft.com/office/powerpoint/2010/main" val="401016727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5A5D3E-2E14-1045-8B8A-846DD5C064F1}" type="slidenum">
              <a:rPr lang="en-US"/>
              <a:pPr>
                <a:defRPr/>
              </a:pPr>
              <a:t>‹#›</a:t>
            </a:fld>
            <a:endParaRPr lang="en-US"/>
          </a:p>
        </p:txBody>
      </p:sp>
    </p:spTree>
    <p:extLst>
      <p:ext uri="{BB962C8B-B14F-4D97-AF65-F5344CB8AC3E}">
        <p14:creationId xmlns:p14="http://schemas.microsoft.com/office/powerpoint/2010/main" val="301582098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9285E4-3F8D-0A42-8DFC-4DB6BA2108FF}" type="slidenum">
              <a:rPr lang="en-US"/>
              <a:pPr>
                <a:defRPr/>
              </a:pPr>
              <a:t>‹#›</a:t>
            </a:fld>
            <a:endParaRPr lang="en-US"/>
          </a:p>
        </p:txBody>
      </p:sp>
    </p:spTree>
    <p:extLst>
      <p:ext uri="{BB962C8B-B14F-4D97-AF65-F5344CB8AC3E}">
        <p14:creationId xmlns:p14="http://schemas.microsoft.com/office/powerpoint/2010/main" val="22007005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5838F342-0DDF-1D4E-92CA-C30B8A245730}" type="slidenum">
              <a:rPr lang="en-US"/>
              <a:pPr>
                <a:defRPr/>
              </a:pPr>
              <a:t>‹#›</a:t>
            </a:fld>
            <a:endParaRPr lang="en-US"/>
          </a:p>
        </p:txBody>
      </p:sp>
    </p:spTree>
    <p:extLst>
      <p:ext uri="{BB962C8B-B14F-4D97-AF65-F5344CB8AC3E}">
        <p14:creationId xmlns:p14="http://schemas.microsoft.com/office/powerpoint/2010/main" val="277440172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DD8063-19D4-5145-97F5-B4FD94440417}" type="slidenum">
              <a:rPr lang="en-US"/>
              <a:pPr>
                <a:defRPr/>
              </a:pPr>
              <a:t>‹#›</a:t>
            </a:fld>
            <a:endParaRPr lang="en-US"/>
          </a:p>
        </p:txBody>
      </p:sp>
    </p:spTree>
    <p:extLst>
      <p:ext uri="{BB962C8B-B14F-4D97-AF65-F5344CB8AC3E}">
        <p14:creationId xmlns:p14="http://schemas.microsoft.com/office/powerpoint/2010/main" val="164529463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659936-8F33-6740-8052-0D2D8ED60556}" type="slidenum">
              <a:rPr lang="en-US"/>
              <a:pPr>
                <a:defRPr/>
              </a:pPr>
              <a:t>‹#›</a:t>
            </a:fld>
            <a:endParaRPr lang="en-US"/>
          </a:p>
        </p:txBody>
      </p:sp>
    </p:spTree>
    <p:extLst>
      <p:ext uri="{BB962C8B-B14F-4D97-AF65-F5344CB8AC3E}">
        <p14:creationId xmlns:p14="http://schemas.microsoft.com/office/powerpoint/2010/main" val="269781191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9D8967-C427-C447-9F39-A7451528E9D8}" type="slidenum">
              <a:rPr lang="en-US"/>
              <a:pPr>
                <a:defRPr/>
              </a:pPr>
              <a:t>‹#›</a:t>
            </a:fld>
            <a:endParaRPr lang="en-US"/>
          </a:p>
        </p:txBody>
      </p:sp>
    </p:spTree>
    <p:extLst>
      <p:ext uri="{BB962C8B-B14F-4D97-AF65-F5344CB8AC3E}">
        <p14:creationId xmlns:p14="http://schemas.microsoft.com/office/powerpoint/2010/main" val="103753675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CD371DC-0897-0642-A659-B1F387EABF49}" type="slidenum">
              <a:rPr lang="en-US"/>
              <a:pPr>
                <a:defRPr/>
              </a:pPr>
              <a:t>‹#›</a:t>
            </a:fld>
            <a:endParaRPr lang="en-US"/>
          </a:p>
        </p:txBody>
      </p:sp>
    </p:spTree>
    <p:extLst>
      <p:ext uri="{BB962C8B-B14F-4D97-AF65-F5344CB8AC3E}">
        <p14:creationId xmlns:p14="http://schemas.microsoft.com/office/powerpoint/2010/main" val="123820431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A67C5A2-E225-7B4C-87DB-44EC199A49A7}" type="slidenum">
              <a:rPr lang="en-US"/>
              <a:pPr>
                <a:defRPr/>
              </a:pPr>
              <a:t>‹#›</a:t>
            </a:fld>
            <a:endParaRPr lang="en-US"/>
          </a:p>
        </p:txBody>
      </p:sp>
    </p:spTree>
    <p:extLst>
      <p:ext uri="{BB962C8B-B14F-4D97-AF65-F5344CB8AC3E}">
        <p14:creationId xmlns:p14="http://schemas.microsoft.com/office/powerpoint/2010/main" val="408283248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508D98-1D3C-4C44-9ED6-BE476E2A9059}" type="slidenum">
              <a:rPr lang="en-US"/>
              <a:pPr>
                <a:defRPr/>
              </a:pPr>
              <a:t>‹#›</a:t>
            </a:fld>
            <a:endParaRPr lang="en-US"/>
          </a:p>
        </p:txBody>
      </p:sp>
    </p:spTree>
    <p:extLst>
      <p:ext uri="{BB962C8B-B14F-4D97-AF65-F5344CB8AC3E}">
        <p14:creationId xmlns:p14="http://schemas.microsoft.com/office/powerpoint/2010/main" val="20323571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012606-F70A-5A4D-8453-B0AEEADDF6C8}" type="slidenum">
              <a:rPr lang="en-US"/>
              <a:pPr>
                <a:defRPr/>
              </a:pPr>
              <a:t>‹#›</a:t>
            </a:fld>
            <a:endParaRPr lang="en-US"/>
          </a:p>
        </p:txBody>
      </p:sp>
    </p:spTree>
    <p:extLst>
      <p:ext uri="{BB962C8B-B14F-4D97-AF65-F5344CB8AC3E}">
        <p14:creationId xmlns:p14="http://schemas.microsoft.com/office/powerpoint/2010/main" val="186841479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5EC75B1-5AA9-0545-A026-6CFB25D88CA6}" type="slidenum">
              <a:rPr lang="en-US"/>
              <a:pPr>
                <a:defRPr/>
              </a:pPr>
              <a:t>‹#›</a:t>
            </a:fld>
            <a:endParaRPr lang="en-US"/>
          </a:p>
        </p:txBody>
      </p:sp>
    </p:spTree>
    <p:extLst>
      <p:ext uri="{BB962C8B-B14F-4D97-AF65-F5344CB8AC3E}">
        <p14:creationId xmlns:p14="http://schemas.microsoft.com/office/powerpoint/2010/main" val="344419748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E57CBF3-8544-BB4D-B934-D5CE4044C3CD}" type="slidenum">
              <a:rPr lang="en-US"/>
              <a:pPr>
                <a:defRPr/>
              </a:pPr>
              <a:t>‹#›</a:t>
            </a:fld>
            <a:endParaRPr lang="en-US"/>
          </a:p>
        </p:txBody>
      </p:sp>
    </p:spTree>
    <p:extLst>
      <p:ext uri="{BB962C8B-B14F-4D97-AF65-F5344CB8AC3E}">
        <p14:creationId xmlns:p14="http://schemas.microsoft.com/office/powerpoint/2010/main" val="183967736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CAB5AF5-E384-544D-A802-179B46705233}" type="slidenum">
              <a:rPr lang="en-US"/>
              <a:pPr>
                <a:defRPr/>
              </a:pPr>
              <a:t>‹#›</a:t>
            </a:fld>
            <a:endParaRPr lang="en-US"/>
          </a:p>
        </p:txBody>
      </p:sp>
    </p:spTree>
    <p:extLst>
      <p:ext uri="{BB962C8B-B14F-4D97-AF65-F5344CB8AC3E}">
        <p14:creationId xmlns:p14="http://schemas.microsoft.com/office/powerpoint/2010/main" val="2300691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FDA513-8847-4B45-9B30-C930E9AE2D64}" type="slidenum">
              <a:rPr lang="en-US"/>
              <a:pPr>
                <a:defRPr/>
              </a:pPr>
              <a:t>‹#›</a:t>
            </a:fld>
            <a:endParaRPr lang="en-US"/>
          </a:p>
        </p:txBody>
      </p:sp>
    </p:spTree>
    <p:extLst>
      <p:ext uri="{BB962C8B-B14F-4D97-AF65-F5344CB8AC3E}">
        <p14:creationId xmlns:p14="http://schemas.microsoft.com/office/powerpoint/2010/main" val="36077366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7085D99F-12AE-4746-A6DE-CFC6520D7793}" type="slidenum">
              <a:rPr lang="en-US"/>
              <a:pPr>
                <a:defRPr/>
              </a:pPr>
              <a:t>‹#›</a:t>
            </a:fld>
            <a:endParaRPr lang="en-US"/>
          </a:p>
        </p:txBody>
      </p:sp>
    </p:spTree>
    <p:extLst>
      <p:ext uri="{BB962C8B-B14F-4D97-AF65-F5344CB8AC3E}">
        <p14:creationId xmlns:p14="http://schemas.microsoft.com/office/powerpoint/2010/main" val="1593710535"/>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4AE101D-C9C2-204C-A67B-ADF7CC6FC217}" type="slidenum">
              <a:rPr lang="en-US"/>
              <a:pPr>
                <a:defRPr/>
              </a:pPr>
              <a:t>‹#›</a:t>
            </a:fld>
            <a:endParaRPr lang="en-US"/>
          </a:p>
        </p:txBody>
      </p:sp>
    </p:spTree>
    <p:extLst>
      <p:ext uri="{BB962C8B-B14F-4D97-AF65-F5344CB8AC3E}">
        <p14:creationId xmlns:p14="http://schemas.microsoft.com/office/powerpoint/2010/main" val="122573140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977487-3558-AC44-9CD3-3D00C651946D}" type="slidenum">
              <a:rPr lang="en-US"/>
              <a:pPr>
                <a:defRPr/>
              </a:pPr>
              <a:t>‹#›</a:t>
            </a:fld>
            <a:endParaRPr lang="en-US"/>
          </a:p>
        </p:txBody>
      </p:sp>
    </p:spTree>
    <p:extLst>
      <p:ext uri="{BB962C8B-B14F-4D97-AF65-F5344CB8AC3E}">
        <p14:creationId xmlns:p14="http://schemas.microsoft.com/office/powerpoint/2010/main" val="391905988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8D230AA-269E-B04C-9F78-8ECAA7F003C2}" type="slidenum">
              <a:rPr lang="en-US"/>
              <a:pPr>
                <a:defRPr/>
              </a:pPr>
              <a:t>‹#›</a:t>
            </a:fld>
            <a:endParaRPr lang="en-US"/>
          </a:p>
        </p:txBody>
      </p:sp>
    </p:spTree>
    <p:extLst>
      <p:ext uri="{BB962C8B-B14F-4D97-AF65-F5344CB8AC3E}">
        <p14:creationId xmlns:p14="http://schemas.microsoft.com/office/powerpoint/2010/main" val="18272665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1B3617-A545-224A-8B04-8A5F8EF09691}" type="slidenum">
              <a:rPr lang="en-US"/>
              <a:pPr>
                <a:defRPr/>
              </a:pPr>
              <a:t>‹#›</a:t>
            </a:fld>
            <a:endParaRPr lang="en-US"/>
          </a:p>
        </p:txBody>
      </p:sp>
    </p:spTree>
    <p:extLst>
      <p:ext uri="{BB962C8B-B14F-4D97-AF65-F5344CB8AC3E}">
        <p14:creationId xmlns:p14="http://schemas.microsoft.com/office/powerpoint/2010/main" val="147777204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DC5496-F0F4-8E4F-8345-7DF73D8BEA5A}" type="slidenum">
              <a:rPr lang="en-US"/>
              <a:pPr>
                <a:defRPr/>
              </a:pPr>
              <a:t>‹#›</a:t>
            </a:fld>
            <a:endParaRPr lang="en-US"/>
          </a:p>
        </p:txBody>
      </p:sp>
    </p:spTree>
    <p:extLst>
      <p:ext uri="{BB962C8B-B14F-4D97-AF65-F5344CB8AC3E}">
        <p14:creationId xmlns:p14="http://schemas.microsoft.com/office/powerpoint/2010/main" val="78020589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0C4EAA-E6D3-584B-894E-900CBE881DFD}" type="slidenum">
              <a:rPr lang="en-US"/>
              <a:pPr>
                <a:defRPr/>
              </a:pPr>
              <a:t>‹#›</a:t>
            </a:fld>
            <a:endParaRPr lang="en-US"/>
          </a:p>
        </p:txBody>
      </p:sp>
    </p:spTree>
    <p:extLst>
      <p:ext uri="{BB962C8B-B14F-4D97-AF65-F5344CB8AC3E}">
        <p14:creationId xmlns:p14="http://schemas.microsoft.com/office/powerpoint/2010/main" val="685718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52875D40-525C-D347-93BD-2C6640327DFA}" type="slidenum">
              <a:rPr lang="en-US"/>
              <a:pPr>
                <a:defRPr/>
              </a:pPr>
              <a:t>‹#›</a:t>
            </a:fld>
            <a:endParaRPr lang="en-US"/>
          </a:p>
        </p:txBody>
      </p:sp>
    </p:spTree>
    <p:extLst>
      <p:ext uri="{BB962C8B-B14F-4D97-AF65-F5344CB8AC3E}">
        <p14:creationId xmlns:p14="http://schemas.microsoft.com/office/powerpoint/2010/main" val="34868948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D178FD5-02AB-FD4E-8596-2801D02BFD88}" type="slidenum">
              <a:rPr lang="en-US"/>
              <a:pPr>
                <a:defRPr/>
              </a:pPr>
              <a:t>‹#›</a:t>
            </a:fld>
            <a:endParaRPr lang="en-US"/>
          </a:p>
        </p:txBody>
      </p:sp>
    </p:spTree>
    <p:extLst>
      <p:ext uri="{BB962C8B-B14F-4D97-AF65-F5344CB8AC3E}">
        <p14:creationId xmlns:p14="http://schemas.microsoft.com/office/powerpoint/2010/main" val="28628415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4E949DFD-CB9F-AA41-8195-BFD51D43FF07}" type="slidenum">
              <a:rPr lang="en-US"/>
              <a:pPr>
                <a:defRPr/>
              </a:pPr>
              <a:t>‹#›</a:t>
            </a:fld>
            <a:endParaRPr lang="en-US"/>
          </a:p>
        </p:txBody>
      </p:sp>
    </p:spTree>
    <p:extLst>
      <p:ext uri="{BB962C8B-B14F-4D97-AF65-F5344CB8AC3E}">
        <p14:creationId xmlns:p14="http://schemas.microsoft.com/office/powerpoint/2010/main" val="24901914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46B9C9A2-B34E-2E44-BCD3-413FF62D7F11}" type="slidenum">
              <a:rPr lang="en-US"/>
              <a:pPr>
                <a:defRPr/>
              </a:pPr>
              <a:t>‹#›</a:t>
            </a:fld>
            <a:endParaRPr lang="en-US"/>
          </a:p>
        </p:txBody>
      </p:sp>
    </p:spTree>
    <p:extLst>
      <p:ext uri="{BB962C8B-B14F-4D97-AF65-F5344CB8AC3E}">
        <p14:creationId xmlns:p14="http://schemas.microsoft.com/office/powerpoint/2010/main" val="6936847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85A3C7-7D16-E542-8914-EA2F006075F8}" type="slidenum">
              <a:rPr lang="en-US"/>
              <a:pPr>
                <a:defRPr/>
              </a:pPr>
              <a:t>‹#›</a:t>
            </a:fld>
            <a:endParaRPr lang="en-US"/>
          </a:p>
        </p:txBody>
      </p:sp>
    </p:spTree>
    <p:extLst>
      <p:ext uri="{BB962C8B-B14F-4D97-AF65-F5344CB8AC3E}">
        <p14:creationId xmlns:p14="http://schemas.microsoft.com/office/powerpoint/2010/main" val="16898332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3E8DAC-6B60-6641-BDD0-A2178788400D}" type="slidenum">
              <a:rPr lang="en-US"/>
              <a:pPr>
                <a:defRPr/>
              </a:pPr>
              <a:t>‹#›</a:t>
            </a:fld>
            <a:endParaRPr lang="en-US"/>
          </a:p>
        </p:txBody>
      </p:sp>
    </p:spTree>
    <p:extLst>
      <p:ext uri="{BB962C8B-B14F-4D97-AF65-F5344CB8AC3E}">
        <p14:creationId xmlns:p14="http://schemas.microsoft.com/office/powerpoint/2010/main" val="14216510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A57615-B4DF-3B45-A3C7-BA0AA7FCA9B4}" type="slidenum">
              <a:rPr lang="en-US"/>
              <a:pPr>
                <a:defRPr/>
              </a:pPr>
              <a:t>‹#›</a:t>
            </a:fld>
            <a:endParaRPr lang="en-US"/>
          </a:p>
        </p:txBody>
      </p:sp>
    </p:spTree>
    <p:extLst>
      <p:ext uri="{BB962C8B-B14F-4D97-AF65-F5344CB8AC3E}">
        <p14:creationId xmlns:p14="http://schemas.microsoft.com/office/powerpoint/2010/main" val="3539025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19B15F-9C22-C647-9F8A-1951A6CBE4AB}" type="slidenum">
              <a:rPr lang="en-US"/>
              <a:pPr>
                <a:defRPr/>
              </a:pPr>
              <a:t>‹#›</a:t>
            </a:fld>
            <a:endParaRPr lang="en-US"/>
          </a:p>
        </p:txBody>
      </p:sp>
    </p:spTree>
    <p:extLst>
      <p:ext uri="{BB962C8B-B14F-4D97-AF65-F5344CB8AC3E}">
        <p14:creationId xmlns:p14="http://schemas.microsoft.com/office/powerpoint/2010/main" val="42941859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44CF9A-31C0-5E48-932C-5CBA6CEC45A3}" type="slidenum">
              <a:rPr lang="en-US"/>
              <a:pPr>
                <a:defRPr/>
              </a:pPr>
              <a:t>‹#›</a:t>
            </a:fld>
            <a:endParaRPr lang="en-US"/>
          </a:p>
        </p:txBody>
      </p:sp>
    </p:spTree>
    <p:extLst>
      <p:ext uri="{BB962C8B-B14F-4D97-AF65-F5344CB8AC3E}">
        <p14:creationId xmlns:p14="http://schemas.microsoft.com/office/powerpoint/2010/main" val="1522015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0A8997-6005-A948-80FF-4E4C05CE13B3}" type="slidenum">
              <a:rPr lang="en-US"/>
              <a:pPr>
                <a:defRPr/>
              </a:pPr>
              <a:t>‹#›</a:t>
            </a:fld>
            <a:endParaRPr lang="en-US"/>
          </a:p>
        </p:txBody>
      </p:sp>
    </p:spTree>
    <p:extLst>
      <p:ext uri="{BB962C8B-B14F-4D97-AF65-F5344CB8AC3E}">
        <p14:creationId xmlns:p14="http://schemas.microsoft.com/office/powerpoint/2010/main" val="41803577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C737BDA-6436-F641-8134-3F6279F7873A}" type="slidenum">
              <a:rPr lang="en-US"/>
              <a:pPr>
                <a:defRPr/>
              </a:pPr>
              <a:t>‹#›</a:t>
            </a:fld>
            <a:endParaRPr lang="en-US"/>
          </a:p>
        </p:txBody>
      </p:sp>
    </p:spTree>
    <p:extLst>
      <p:ext uri="{BB962C8B-B14F-4D97-AF65-F5344CB8AC3E}">
        <p14:creationId xmlns:p14="http://schemas.microsoft.com/office/powerpoint/2010/main" val="4211372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CED4AAB-657F-184F-8482-07198414E571}" type="slidenum">
              <a:rPr lang="en-US"/>
              <a:pPr>
                <a:defRPr/>
              </a:pPr>
              <a:t>‹#›</a:t>
            </a:fld>
            <a:endParaRPr lang="en-US"/>
          </a:p>
        </p:txBody>
      </p:sp>
    </p:spTree>
    <p:extLst>
      <p:ext uri="{BB962C8B-B14F-4D97-AF65-F5344CB8AC3E}">
        <p14:creationId xmlns:p14="http://schemas.microsoft.com/office/powerpoint/2010/main" val="37945115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7074F0E-35F7-2541-A8DF-373050E99792}" type="slidenum">
              <a:rPr lang="en-US"/>
              <a:pPr>
                <a:defRPr/>
              </a:pPr>
              <a:t>‹#›</a:t>
            </a:fld>
            <a:endParaRPr lang="en-US"/>
          </a:p>
        </p:txBody>
      </p:sp>
    </p:spTree>
    <p:extLst>
      <p:ext uri="{BB962C8B-B14F-4D97-AF65-F5344CB8AC3E}">
        <p14:creationId xmlns:p14="http://schemas.microsoft.com/office/powerpoint/2010/main" val="17561585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0D3E766-F633-1E46-BBA3-624B030F05D7}" type="slidenum">
              <a:rPr lang="en-US"/>
              <a:pPr>
                <a:defRPr/>
              </a:pPr>
              <a:t>‹#›</a:t>
            </a:fld>
            <a:endParaRPr lang="en-US"/>
          </a:p>
        </p:txBody>
      </p:sp>
    </p:spTree>
    <p:extLst>
      <p:ext uri="{BB962C8B-B14F-4D97-AF65-F5344CB8AC3E}">
        <p14:creationId xmlns:p14="http://schemas.microsoft.com/office/powerpoint/2010/main" val="4964984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EF2992-1C21-5846-A121-5CD7FF14928E}" type="slidenum">
              <a:rPr lang="en-US"/>
              <a:pPr>
                <a:defRPr/>
              </a:pPr>
              <a:t>‹#›</a:t>
            </a:fld>
            <a:endParaRPr lang="en-US"/>
          </a:p>
        </p:txBody>
      </p:sp>
    </p:spTree>
    <p:extLst>
      <p:ext uri="{BB962C8B-B14F-4D97-AF65-F5344CB8AC3E}">
        <p14:creationId xmlns:p14="http://schemas.microsoft.com/office/powerpoint/2010/main" val="1326258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24B90C-41A6-594C-BB72-6C00AF8EAD9A}" type="slidenum">
              <a:rPr lang="en-US"/>
              <a:pPr>
                <a:defRPr/>
              </a:pPr>
              <a:t>‹#›</a:t>
            </a:fld>
            <a:endParaRPr lang="en-US"/>
          </a:p>
        </p:txBody>
      </p:sp>
    </p:spTree>
    <p:extLst>
      <p:ext uri="{BB962C8B-B14F-4D97-AF65-F5344CB8AC3E}">
        <p14:creationId xmlns:p14="http://schemas.microsoft.com/office/powerpoint/2010/main" val="24933691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0740AC-6529-C444-9878-58DCD7064A75}" type="slidenum">
              <a:rPr lang="en-US"/>
              <a:pPr>
                <a:defRPr/>
              </a:pPr>
              <a:t>‹#›</a:t>
            </a:fld>
            <a:endParaRPr lang="en-US"/>
          </a:p>
        </p:txBody>
      </p:sp>
    </p:spTree>
    <p:extLst>
      <p:ext uri="{BB962C8B-B14F-4D97-AF65-F5344CB8AC3E}">
        <p14:creationId xmlns:p14="http://schemas.microsoft.com/office/powerpoint/2010/main" val="19927922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4FD101B-2922-1048-89F9-B6D8BF270942}" type="slidenum">
              <a:rPr lang="en-US"/>
              <a:pPr>
                <a:defRPr/>
              </a:pPr>
              <a:t>‹#›</a:t>
            </a:fld>
            <a:endParaRPr lang="en-US"/>
          </a:p>
        </p:txBody>
      </p:sp>
    </p:spTree>
    <p:extLst>
      <p:ext uri="{BB962C8B-B14F-4D97-AF65-F5344CB8AC3E}">
        <p14:creationId xmlns:p14="http://schemas.microsoft.com/office/powerpoint/2010/main" val="10875072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0825" cy="6850063"/>
            <a:chOff x="0" y="0"/>
            <a:chExt cx="5758" cy="4315"/>
          </a:xfrm>
        </p:grpSpPr>
        <p:grpSp>
          <p:nvGrpSpPr>
            <p:cNvPr id="5" name="Group 1027"/>
            <p:cNvGrpSpPr>
              <a:grpSpLocks/>
            </p:cNvGrpSpPr>
            <p:nvPr userDrawn="1"/>
          </p:nvGrpSpPr>
          <p:grpSpPr bwMode="auto">
            <a:xfrm>
              <a:off x="1728" y="2230"/>
              <a:ext cx="4027" cy="2085"/>
              <a:chOff x="1728" y="2230"/>
              <a:chExt cx="4027" cy="2085"/>
            </a:xfrm>
          </p:grpSpPr>
          <p:sp>
            <p:nvSpPr>
              <p:cNvPr id="8" name="Freeform 1028"/>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9" name="Freeform 1029"/>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0" name="Freeform 1030"/>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1" name="Freeform 1031"/>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1032"/>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grpSp>
        <p:sp>
          <p:nvSpPr>
            <p:cNvPr id="6" name="Freeform 1033"/>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7" name="Freeform 1034"/>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45067" name="Rectangle 1035"/>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45068" name="Rectangle 1036"/>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037"/>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038"/>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039"/>
          <p:cNvSpPr>
            <a:spLocks noGrp="1" noChangeArrowheads="1"/>
          </p:cNvSpPr>
          <p:nvPr>
            <p:ph type="sldNum" sz="quarter" idx="12"/>
          </p:nvPr>
        </p:nvSpPr>
        <p:spPr>
          <a:xfrm>
            <a:off x="6553200" y="6254750"/>
            <a:ext cx="2133600" cy="476250"/>
          </a:xfrm>
        </p:spPr>
        <p:txBody>
          <a:bodyPr/>
          <a:lstStyle>
            <a:lvl1pPr>
              <a:defRPr/>
            </a:lvl1pPr>
          </a:lstStyle>
          <a:p>
            <a:pPr>
              <a:defRPr/>
            </a:pPr>
            <a:fld id="{88A80613-A4F8-694E-92FA-0F2A75DB48FE}" type="slidenum">
              <a:rPr lang="en-US"/>
              <a:pPr>
                <a:defRPr/>
              </a:pPr>
              <a:t>‹#›</a:t>
            </a:fld>
            <a:endParaRPr lang="en-US"/>
          </a:p>
        </p:txBody>
      </p:sp>
    </p:spTree>
    <p:extLst>
      <p:ext uri="{BB962C8B-B14F-4D97-AF65-F5344CB8AC3E}">
        <p14:creationId xmlns:p14="http://schemas.microsoft.com/office/powerpoint/2010/main" val="31145186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64672318-8F79-3B44-B7AD-E4292AA3ED07}"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69673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EE0A9E4-EB1A-3842-8D82-3BDE3D3F6FA7}" type="slidenum">
              <a:rPr lang="en-US"/>
              <a:pPr>
                <a:defRPr/>
              </a:pPr>
              <a:t>‹#›</a:t>
            </a:fld>
            <a:endParaRPr lang="en-US"/>
          </a:p>
        </p:txBody>
      </p:sp>
    </p:spTree>
    <p:extLst>
      <p:ext uri="{BB962C8B-B14F-4D97-AF65-F5344CB8AC3E}">
        <p14:creationId xmlns:p14="http://schemas.microsoft.com/office/powerpoint/2010/main" val="18676864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94B90572-0912-1741-92DF-E6C65F3863AA}"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814280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5689EBCE-A5A2-4A4A-9EC1-BF20ED3B5DBE}"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796852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a:ln/>
        </p:spPr>
        <p:txBody>
          <a:bodyPr/>
          <a:lstStyle>
            <a:lvl1pPr>
              <a:defRPr/>
            </a:lvl1pPr>
          </a:lstStyle>
          <a:p>
            <a:pPr>
              <a:defRPr/>
            </a:pPr>
            <a:endParaRPr lang="en-US"/>
          </a:p>
        </p:txBody>
      </p:sp>
      <p:sp>
        <p:nvSpPr>
          <p:cNvPr id="8" name="Rectangle 1027"/>
          <p:cNvSpPr>
            <a:spLocks noGrp="1" noChangeArrowheads="1"/>
          </p:cNvSpPr>
          <p:nvPr>
            <p:ph type="sldNum" sz="quarter" idx="11"/>
          </p:nvPr>
        </p:nvSpPr>
        <p:spPr>
          <a:ln/>
        </p:spPr>
        <p:txBody>
          <a:bodyPr/>
          <a:lstStyle>
            <a:lvl1pPr>
              <a:defRPr/>
            </a:lvl1pPr>
          </a:lstStyle>
          <a:p>
            <a:pPr>
              <a:defRPr/>
            </a:pPr>
            <a:fld id="{0F773D4F-077A-2840-9E5A-501C13F5FF7B}" type="slidenum">
              <a:rPr lang="en-US"/>
              <a:pPr>
                <a:defRPr/>
              </a:pPr>
              <a:t>‹#›</a:t>
            </a:fld>
            <a:endParaRPr lang="en-US"/>
          </a:p>
        </p:txBody>
      </p:sp>
      <p:sp>
        <p:nvSpPr>
          <p:cNvPr id="9"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621406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a:ln/>
        </p:spPr>
        <p:txBody>
          <a:bodyPr/>
          <a:lstStyle>
            <a:lvl1pPr>
              <a:defRPr/>
            </a:lvl1pPr>
          </a:lstStyle>
          <a:p>
            <a:pPr>
              <a:defRPr/>
            </a:pPr>
            <a:endParaRPr lang="en-US"/>
          </a:p>
        </p:txBody>
      </p:sp>
      <p:sp>
        <p:nvSpPr>
          <p:cNvPr id="4" name="Rectangle 1027"/>
          <p:cNvSpPr>
            <a:spLocks noGrp="1" noChangeArrowheads="1"/>
          </p:cNvSpPr>
          <p:nvPr>
            <p:ph type="sldNum" sz="quarter" idx="11"/>
          </p:nvPr>
        </p:nvSpPr>
        <p:spPr>
          <a:ln/>
        </p:spPr>
        <p:txBody>
          <a:bodyPr/>
          <a:lstStyle>
            <a:lvl1pPr>
              <a:defRPr/>
            </a:lvl1pPr>
          </a:lstStyle>
          <a:p>
            <a:pPr>
              <a:defRPr/>
            </a:pPr>
            <a:fld id="{844ECBCC-028A-E445-9CE5-5FCCCFF29FA3}" type="slidenum">
              <a:rPr lang="en-US"/>
              <a:pPr>
                <a:defRPr/>
              </a:pPr>
              <a:t>‹#›</a:t>
            </a:fld>
            <a:endParaRPr lang="en-US"/>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129585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a:lvl1pPr>
          </a:lstStyle>
          <a:p>
            <a:pPr>
              <a:defRPr/>
            </a:pPr>
            <a:endParaRPr lang="en-US"/>
          </a:p>
        </p:txBody>
      </p:sp>
      <p:sp>
        <p:nvSpPr>
          <p:cNvPr id="3" name="Rectangle 1027"/>
          <p:cNvSpPr>
            <a:spLocks noGrp="1" noChangeArrowheads="1"/>
          </p:cNvSpPr>
          <p:nvPr>
            <p:ph type="sldNum" sz="quarter" idx="11"/>
          </p:nvPr>
        </p:nvSpPr>
        <p:spPr>
          <a:ln/>
        </p:spPr>
        <p:txBody>
          <a:bodyPr/>
          <a:lstStyle>
            <a:lvl1pPr>
              <a:defRPr/>
            </a:lvl1pPr>
          </a:lstStyle>
          <a:p>
            <a:pPr>
              <a:defRPr/>
            </a:pPr>
            <a:fld id="{19FD6B4A-F99E-F14C-81E7-BD5B1C45A6D4}" type="slidenum">
              <a:rPr lang="en-US"/>
              <a:pPr>
                <a:defRPr/>
              </a:pPr>
              <a:t>‹#›</a:t>
            </a:fld>
            <a:endParaRPr lang="en-US"/>
          </a:p>
        </p:txBody>
      </p:sp>
      <p:sp>
        <p:nvSpPr>
          <p:cNvPr id="4"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707015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6184ADDF-FA68-4B46-97FF-B1DCA2303E22}"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736264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0D2DC554-10E7-6049-8E4A-B116C34CB585}"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482238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AC145471-2FF7-B843-BBE6-A0100DCBAC33}"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8213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815C5769-E8FF-DF44-88A2-E8B61023A395}"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147983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3902075"/>
            <a:ext cx="3400425" cy="2949575"/>
            <a:chOff x="0" y="2458"/>
            <a:chExt cx="2142" cy="1858"/>
          </a:xfrm>
        </p:grpSpPr>
        <p:sp>
          <p:nvSpPr>
            <p:cNvPr id="5" name="Freeform 1027"/>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6" name="Freeform 1028"/>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7" name="Freeform 1029"/>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8" name="Freeform 1030"/>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9"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8922" name="Rectangle 1034"/>
          <p:cNvSpPr>
            <a:spLocks noGrp="1" noChangeArrowheads="1"/>
          </p:cNvSpPr>
          <p:nvPr>
            <p:ph type="ctrTitle" sz="quarter"/>
          </p:nvPr>
        </p:nvSpPr>
        <p:spPr>
          <a:xfrm>
            <a:off x="685800" y="1873250"/>
            <a:ext cx="7772400" cy="1555750"/>
          </a:xfrm>
        </p:spPr>
        <p:txBody>
          <a:bodyPr/>
          <a:lstStyle>
            <a:lvl1pPr>
              <a:defRPr sz="4800"/>
            </a:lvl1pPr>
          </a:lstStyle>
          <a:p>
            <a:pPr lvl="0"/>
            <a:r>
              <a:rPr lang="en-US" noProof="0"/>
              <a:t>Click to edit Master title style</a:t>
            </a:r>
          </a:p>
        </p:txBody>
      </p:sp>
      <p:sp>
        <p:nvSpPr>
          <p:cNvPr id="38923" name="Rectangle 103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2" name="Rectangle 1036"/>
          <p:cNvSpPr>
            <a:spLocks noGrp="1" noChangeArrowheads="1"/>
          </p:cNvSpPr>
          <p:nvPr>
            <p:ph type="dt" sz="quarter" idx="10"/>
          </p:nvPr>
        </p:nvSpPr>
        <p:spPr/>
        <p:txBody>
          <a:bodyPr/>
          <a:lstStyle>
            <a:lvl1pPr>
              <a:defRPr/>
            </a:lvl1pPr>
          </a:lstStyle>
          <a:p>
            <a:pPr>
              <a:defRPr/>
            </a:pPr>
            <a:endParaRPr lang="en-US"/>
          </a:p>
        </p:txBody>
      </p:sp>
      <p:sp>
        <p:nvSpPr>
          <p:cNvPr id="13" name="Rectangle 1037"/>
          <p:cNvSpPr>
            <a:spLocks noGrp="1" noChangeArrowheads="1"/>
          </p:cNvSpPr>
          <p:nvPr>
            <p:ph type="ftr" sz="quarter" idx="11"/>
          </p:nvPr>
        </p:nvSpPr>
        <p:spPr/>
        <p:txBody>
          <a:bodyPr/>
          <a:lstStyle>
            <a:lvl1pPr>
              <a:defRPr/>
            </a:lvl1pPr>
          </a:lstStyle>
          <a:p>
            <a:pPr>
              <a:defRPr/>
            </a:pPr>
            <a:endParaRPr lang="en-US"/>
          </a:p>
        </p:txBody>
      </p:sp>
      <p:sp>
        <p:nvSpPr>
          <p:cNvPr id="14" name="Rectangle 1038"/>
          <p:cNvSpPr>
            <a:spLocks noGrp="1" noChangeArrowheads="1"/>
          </p:cNvSpPr>
          <p:nvPr>
            <p:ph type="sldNum" sz="quarter" idx="12"/>
          </p:nvPr>
        </p:nvSpPr>
        <p:spPr/>
        <p:txBody>
          <a:bodyPr/>
          <a:lstStyle>
            <a:lvl1pPr>
              <a:defRPr/>
            </a:lvl1pPr>
          </a:lstStyle>
          <a:p>
            <a:pPr>
              <a:defRPr/>
            </a:pPr>
            <a:fld id="{24E879AC-2557-1141-9AB4-67089043B6FA}" type="slidenum">
              <a:rPr lang="en-US"/>
              <a:pPr>
                <a:defRPr/>
              </a:pPr>
              <a:t>‹#›</a:t>
            </a:fld>
            <a:endParaRPr lang="en-US"/>
          </a:p>
        </p:txBody>
      </p:sp>
    </p:spTree>
    <p:extLst>
      <p:ext uri="{BB962C8B-B14F-4D97-AF65-F5344CB8AC3E}">
        <p14:creationId xmlns:p14="http://schemas.microsoft.com/office/powerpoint/2010/main" val="2480148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7C8D180-FD06-B744-8E45-6799736E6355}" type="slidenum">
              <a:rPr lang="en-US"/>
              <a:pPr>
                <a:defRPr/>
              </a:pPr>
              <a:t>‹#›</a:t>
            </a:fld>
            <a:endParaRPr lang="en-US"/>
          </a:p>
        </p:txBody>
      </p:sp>
    </p:spTree>
    <p:extLst>
      <p:ext uri="{BB962C8B-B14F-4D97-AF65-F5344CB8AC3E}">
        <p14:creationId xmlns:p14="http://schemas.microsoft.com/office/powerpoint/2010/main" val="504124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2AFEDE0F-E4EC-4F41-8FD3-9DB502223219}" type="slidenum">
              <a:rPr lang="en-US"/>
              <a:pPr>
                <a:defRPr/>
              </a:pPr>
              <a:t>‹#›</a:t>
            </a:fld>
            <a:endParaRPr lang="en-US"/>
          </a:p>
        </p:txBody>
      </p:sp>
    </p:spTree>
    <p:extLst>
      <p:ext uri="{BB962C8B-B14F-4D97-AF65-F5344CB8AC3E}">
        <p14:creationId xmlns:p14="http://schemas.microsoft.com/office/powerpoint/2010/main" val="5414389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00B8C08C-73BB-004D-808A-5D434C07D301}" type="slidenum">
              <a:rPr lang="en-US"/>
              <a:pPr>
                <a:defRPr/>
              </a:pPr>
              <a:t>‹#›</a:t>
            </a:fld>
            <a:endParaRPr lang="en-US"/>
          </a:p>
        </p:txBody>
      </p:sp>
    </p:spTree>
    <p:extLst>
      <p:ext uri="{BB962C8B-B14F-4D97-AF65-F5344CB8AC3E}">
        <p14:creationId xmlns:p14="http://schemas.microsoft.com/office/powerpoint/2010/main" val="22075091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76216966-753B-D343-8C33-CAF6F7A5CD5C}" type="slidenum">
              <a:rPr lang="en-US"/>
              <a:pPr>
                <a:defRPr/>
              </a:pPr>
              <a:t>‹#›</a:t>
            </a:fld>
            <a:endParaRPr lang="en-US"/>
          </a:p>
        </p:txBody>
      </p:sp>
    </p:spTree>
    <p:extLst>
      <p:ext uri="{BB962C8B-B14F-4D97-AF65-F5344CB8AC3E}">
        <p14:creationId xmlns:p14="http://schemas.microsoft.com/office/powerpoint/2010/main" val="19246736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6"/>
          <p:cNvSpPr>
            <a:spLocks noGrp="1" noChangeArrowheads="1"/>
          </p:cNvSpPr>
          <p:nvPr>
            <p:ph type="dt" sz="half" idx="10"/>
          </p:nvPr>
        </p:nvSpPr>
        <p:spPr>
          <a:ln/>
        </p:spPr>
        <p:txBody>
          <a:bodyPr/>
          <a:lstStyle>
            <a:lvl1pPr>
              <a:defRPr/>
            </a:lvl1pPr>
          </a:lstStyle>
          <a:p>
            <a:pPr>
              <a:defRPr/>
            </a:pPr>
            <a:endParaRPr lang="en-US"/>
          </a:p>
        </p:txBody>
      </p:sp>
      <p:sp>
        <p:nvSpPr>
          <p:cNvPr id="8" name="Rectangle 1037"/>
          <p:cNvSpPr>
            <a:spLocks noGrp="1" noChangeArrowheads="1"/>
          </p:cNvSpPr>
          <p:nvPr>
            <p:ph type="ftr" sz="quarter" idx="11"/>
          </p:nvPr>
        </p:nvSpPr>
        <p:spPr>
          <a:ln/>
        </p:spPr>
        <p:txBody>
          <a:bodyPr/>
          <a:lstStyle>
            <a:lvl1pPr>
              <a:defRPr/>
            </a:lvl1pPr>
          </a:lstStyle>
          <a:p>
            <a:pPr>
              <a:defRPr/>
            </a:pPr>
            <a:endParaRPr lang="en-US"/>
          </a:p>
        </p:txBody>
      </p:sp>
      <p:sp>
        <p:nvSpPr>
          <p:cNvPr id="9" name="Rectangle 1038"/>
          <p:cNvSpPr>
            <a:spLocks noGrp="1" noChangeArrowheads="1"/>
          </p:cNvSpPr>
          <p:nvPr>
            <p:ph type="sldNum" sz="quarter" idx="12"/>
          </p:nvPr>
        </p:nvSpPr>
        <p:spPr>
          <a:ln/>
        </p:spPr>
        <p:txBody>
          <a:bodyPr/>
          <a:lstStyle>
            <a:lvl1pPr>
              <a:defRPr/>
            </a:lvl1pPr>
          </a:lstStyle>
          <a:p>
            <a:pPr>
              <a:defRPr/>
            </a:pPr>
            <a:fld id="{3C26CB10-EF2D-1945-B6BE-DF37486DE4CF}" type="slidenum">
              <a:rPr lang="en-US"/>
              <a:pPr>
                <a:defRPr/>
              </a:pPr>
              <a:t>‹#›</a:t>
            </a:fld>
            <a:endParaRPr lang="en-US"/>
          </a:p>
        </p:txBody>
      </p:sp>
    </p:spTree>
    <p:extLst>
      <p:ext uri="{BB962C8B-B14F-4D97-AF65-F5344CB8AC3E}">
        <p14:creationId xmlns:p14="http://schemas.microsoft.com/office/powerpoint/2010/main" val="20734770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6"/>
          <p:cNvSpPr>
            <a:spLocks noGrp="1" noChangeArrowheads="1"/>
          </p:cNvSpPr>
          <p:nvPr>
            <p:ph type="dt" sz="half" idx="10"/>
          </p:nvPr>
        </p:nvSpPr>
        <p:spPr>
          <a:ln/>
        </p:spPr>
        <p:txBody>
          <a:bodyPr/>
          <a:lstStyle>
            <a:lvl1pPr>
              <a:defRPr/>
            </a:lvl1pPr>
          </a:lstStyle>
          <a:p>
            <a:pPr>
              <a:defRPr/>
            </a:pPr>
            <a:endParaRPr lang="en-US"/>
          </a:p>
        </p:txBody>
      </p:sp>
      <p:sp>
        <p:nvSpPr>
          <p:cNvPr id="4" name="Rectangle 1037"/>
          <p:cNvSpPr>
            <a:spLocks noGrp="1" noChangeArrowheads="1"/>
          </p:cNvSpPr>
          <p:nvPr>
            <p:ph type="ftr" sz="quarter" idx="11"/>
          </p:nvPr>
        </p:nvSpPr>
        <p:spPr>
          <a:ln/>
        </p:spPr>
        <p:txBody>
          <a:bodyPr/>
          <a:lstStyle>
            <a:lvl1pPr>
              <a:defRPr/>
            </a:lvl1pPr>
          </a:lstStyle>
          <a:p>
            <a:pPr>
              <a:defRPr/>
            </a:pPr>
            <a:endParaRPr lang="en-US"/>
          </a:p>
        </p:txBody>
      </p:sp>
      <p:sp>
        <p:nvSpPr>
          <p:cNvPr id="5" name="Rectangle 1038"/>
          <p:cNvSpPr>
            <a:spLocks noGrp="1" noChangeArrowheads="1"/>
          </p:cNvSpPr>
          <p:nvPr>
            <p:ph type="sldNum" sz="quarter" idx="12"/>
          </p:nvPr>
        </p:nvSpPr>
        <p:spPr>
          <a:ln/>
        </p:spPr>
        <p:txBody>
          <a:bodyPr/>
          <a:lstStyle>
            <a:lvl1pPr>
              <a:defRPr/>
            </a:lvl1pPr>
          </a:lstStyle>
          <a:p>
            <a:pPr>
              <a:defRPr/>
            </a:pPr>
            <a:fld id="{F86ED8FB-776E-D045-A75A-5F5E1568C974}" type="slidenum">
              <a:rPr lang="en-US"/>
              <a:pPr>
                <a:defRPr/>
              </a:pPr>
              <a:t>‹#›</a:t>
            </a:fld>
            <a:endParaRPr lang="en-US"/>
          </a:p>
        </p:txBody>
      </p:sp>
    </p:spTree>
    <p:extLst>
      <p:ext uri="{BB962C8B-B14F-4D97-AF65-F5344CB8AC3E}">
        <p14:creationId xmlns:p14="http://schemas.microsoft.com/office/powerpoint/2010/main" val="42456463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a:lvl1pPr>
          </a:lstStyle>
          <a:p>
            <a:pPr>
              <a:defRPr/>
            </a:pPr>
            <a:fld id="{800CFA74-365F-9E40-B3D5-CB4F5A2DE993}" type="slidenum">
              <a:rPr lang="en-US"/>
              <a:pPr>
                <a:defRPr/>
              </a:pPr>
              <a:t>‹#›</a:t>
            </a:fld>
            <a:endParaRPr lang="en-US"/>
          </a:p>
        </p:txBody>
      </p:sp>
    </p:spTree>
    <p:extLst>
      <p:ext uri="{BB962C8B-B14F-4D97-AF65-F5344CB8AC3E}">
        <p14:creationId xmlns:p14="http://schemas.microsoft.com/office/powerpoint/2010/main" val="2125708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672D6D89-3EE5-CA4D-B2CE-EE8EA2514A4D}" type="slidenum">
              <a:rPr lang="en-US"/>
              <a:pPr>
                <a:defRPr/>
              </a:pPr>
              <a:t>‹#›</a:t>
            </a:fld>
            <a:endParaRPr lang="en-US"/>
          </a:p>
        </p:txBody>
      </p:sp>
    </p:spTree>
    <p:extLst>
      <p:ext uri="{BB962C8B-B14F-4D97-AF65-F5344CB8AC3E}">
        <p14:creationId xmlns:p14="http://schemas.microsoft.com/office/powerpoint/2010/main" val="20151677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BF94988A-93AD-E344-81FA-5B4B2C8D0722}" type="slidenum">
              <a:rPr lang="en-US"/>
              <a:pPr>
                <a:defRPr/>
              </a:pPr>
              <a:t>‹#›</a:t>
            </a:fld>
            <a:endParaRPr lang="en-US"/>
          </a:p>
        </p:txBody>
      </p:sp>
    </p:spTree>
    <p:extLst>
      <p:ext uri="{BB962C8B-B14F-4D97-AF65-F5344CB8AC3E}">
        <p14:creationId xmlns:p14="http://schemas.microsoft.com/office/powerpoint/2010/main" val="33758371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CC927D31-7FFB-D641-B335-B6434DA00868}" type="slidenum">
              <a:rPr lang="en-US"/>
              <a:pPr>
                <a:defRPr/>
              </a:pPr>
              <a:t>‹#›</a:t>
            </a:fld>
            <a:endParaRPr lang="en-US"/>
          </a:p>
        </p:txBody>
      </p:sp>
    </p:spTree>
    <p:extLst>
      <p:ext uri="{BB962C8B-B14F-4D97-AF65-F5344CB8AC3E}">
        <p14:creationId xmlns:p14="http://schemas.microsoft.com/office/powerpoint/2010/main" val="1621451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05C0445E-FEE1-FB4E-B6D0-E06D83D9820F}" type="slidenum">
              <a:rPr lang="en-US"/>
              <a:pPr>
                <a:defRPr/>
              </a:pPr>
              <a:t>‹#›</a:t>
            </a:fld>
            <a:endParaRPr lang="en-US"/>
          </a:p>
        </p:txBody>
      </p:sp>
    </p:spTree>
    <p:extLst>
      <p:ext uri="{BB962C8B-B14F-4D97-AF65-F5344CB8AC3E}">
        <p14:creationId xmlns:p14="http://schemas.microsoft.com/office/powerpoint/2010/main" val="2162572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70822A9-6306-D240-9A93-5D31143BF44A}" type="slidenum">
              <a:rPr lang="en-US"/>
              <a:pPr>
                <a:defRPr/>
              </a:pPr>
              <a:t>‹#›</a:t>
            </a:fld>
            <a:endParaRPr lang="en-US"/>
          </a:p>
        </p:txBody>
      </p:sp>
    </p:spTree>
    <p:extLst>
      <p:ext uri="{BB962C8B-B14F-4D97-AF65-F5344CB8AC3E}">
        <p14:creationId xmlns:p14="http://schemas.microsoft.com/office/powerpoint/2010/main" val="38627418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59875" cy="6870700"/>
            <a:chOff x="0" y="0"/>
            <a:chExt cx="5770" cy="4328"/>
          </a:xfrm>
        </p:grpSpPr>
        <p:sp>
          <p:nvSpPr>
            <p:cNvPr id="5" name="Rectangle 1027"/>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kumimoji="1" lang="en-US" sz="1800"/>
            </a:p>
          </p:txBody>
        </p:sp>
        <p:sp>
          <p:nvSpPr>
            <p:cNvPr id="6" name="Rectangle 1028"/>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kumimoji="1" lang="en-US" sz="1800"/>
            </a:p>
          </p:txBody>
        </p:sp>
        <p:sp>
          <p:nvSpPr>
            <p:cNvPr id="7" name="Rectangle 1029"/>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kumimoji="1" lang="en-US" sz="1800"/>
            </a:p>
          </p:txBody>
        </p:sp>
        <p:grpSp>
          <p:nvGrpSpPr>
            <p:cNvPr id="8" name="Group 1030"/>
            <p:cNvGrpSpPr>
              <a:grpSpLocks/>
            </p:cNvGrpSpPr>
            <p:nvPr/>
          </p:nvGrpSpPr>
          <p:grpSpPr bwMode="auto">
            <a:xfrm>
              <a:off x="4944" y="1"/>
              <a:ext cx="816" cy="3974"/>
              <a:chOff x="4944" y="1"/>
              <a:chExt cx="816" cy="3974"/>
            </a:xfrm>
          </p:grpSpPr>
          <p:grpSp>
            <p:nvGrpSpPr>
              <p:cNvPr id="20" name="Group 1031"/>
              <p:cNvGrpSpPr>
                <a:grpSpLocks/>
              </p:cNvGrpSpPr>
              <p:nvPr userDrawn="1"/>
            </p:nvGrpSpPr>
            <p:grpSpPr bwMode="auto">
              <a:xfrm>
                <a:off x="5280" y="1"/>
                <a:ext cx="480" cy="1430"/>
                <a:chOff x="5280" y="1"/>
                <a:chExt cx="480" cy="1430"/>
              </a:xfrm>
            </p:grpSpPr>
            <p:grpSp>
              <p:nvGrpSpPr>
                <p:cNvPr id="41" name="Group 1032"/>
                <p:cNvGrpSpPr>
                  <a:grpSpLocks/>
                </p:cNvGrpSpPr>
                <p:nvPr userDrawn="1"/>
              </p:nvGrpSpPr>
              <p:grpSpPr bwMode="auto">
                <a:xfrm rot="-5400000">
                  <a:off x="5484" y="0"/>
                  <a:ext cx="174" cy="176"/>
                  <a:chOff x="1657" y="323"/>
                  <a:chExt cx="1691" cy="2560"/>
                </a:xfrm>
              </p:grpSpPr>
              <p:grpSp>
                <p:nvGrpSpPr>
                  <p:cNvPr id="50" name="Group 1033"/>
                  <p:cNvGrpSpPr>
                    <a:grpSpLocks/>
                  </p:cNvGrpSpPr>
                  <p:nvPr/>
                </p:nvGrpSpPr>
                <p:grpSpPr bwMode="auto">
                  <a:xfrm>
                    <a:off x="1657" y="323"/>
                    <a:ext cx="1691" cy="2560"/>
                    <a:chOff x="1657" y="323"/>
                    <a:chExt cx="1691" cy="2560"/>
                  </a:xfrm>
                </p:grpSpPr>
                <p:sp>
                  <p:nvSpPr>
                    <p:cNvPr id="57" name="Freeform 1034"/>
                    <p:cNvSpPr>
                      <a:spLocks/>
                    </p:cNvSpPr>
                    <p:nvPr/>
                  </p:nvSpPr>
                  <p:spPr bwMode="auto">
                    <a:xfrm>
                      <a:off x="2172" y="323"/>
                      <a:ext cx="1234" cy="2560"/>
                    </a:xfrm>
                    <a:custGeom>
                      <a:avLst/>
                      <a:gdLst>
                        <a:gd name="T0" fmla="*/ 337 w 1231"/>
                        <a:gd name="T1" fmla="*/ 283 h 2560"/>
                        <a:gd name="T2" fmla="*/ 415 w 1231"/>
                        <a:gd name="T3" fmla="*/ 115 h 2560"/>
                        <a:gd name="T4" fmla="*/ 583 w 1231"/>
                        <a:gd name="T5" fmla="*/ 7 h 2560"/>
                        <a:gd name="T6" fmla="*/ 895 w 1231"/>
                        <a:gd name="T7" fmla="*/ 61 h 2560"/>
                        <a:gd name="T8" fmla="*/ 1051 w 1231"/>
                        <a:gd name="T9" fmla="*/ 349 h 2560"/>
                        <a:gd name="T10" fmla="*/ 979 w 1231"/>
                        <a:gd name="T11" fmla="*/ 769 h 2560"/>
                        <a:gd name="T12" fmla="*/ 943 w 1231"/>
                        <a:gd name="T13" fmla="*/ 943 h 2560"/>
                        <a:gd name="T14" fmla="*/ 1105 w 1231"/>
                        <a:gd name="T15" fmla="*/ 1075 h 2560"/>
                        <a:gd name="T16" fmla="*/ 1231 w 1231"/>
                        <a:gd name="T17" fmla="*/ 1525 h 2560"/>
                        <a:gd name="T18" fmla="*/ 1123 w 1231"/>
                        <a:gd name="T19" fmla="*/ 1969 h 2560"/>
                        <a:gd name="T20" fmla="*/ 907 w 1231"/>
                        <a:gd name="T21" fmla="*/ 2077 h 2560"/>
                        <a:gd name="T22" fmla="*/ 721 w 1231"/>
                        <a:gd name="T23" fmla="*/ 2059 h 2560"/>
                        <a:gd name="T24" fmla="*/ 655 w 1231"/>
                        <a:gd name="T25" fmla="*/ 2251 h 2560"/>
                        <a:gd name="T26" fmla="*/ 529 w 1231"/>
                        <a:gd name="T27" fmla="*/ 2527 h 2560"/>
                        <a:gd name="T28" fmla="*/ 211 w 1231"/>
                        <a:gd name="T29" fmla="*/ 2509 h 2560"/>
                        <a:gd name="T30" fmla="*/ 31 w 1231"/>
                        <a:gd name="T31" fmla="*/ 2227 h 2560"/>
                        <a:gd name="T32" fmla="*/ 25 w 1231"/>
                        <a:gd name="T33" fmla="*/ 1969 h 2560"/>
                        <a:gd name="T34" fmla="*/ 145 w 1231"/>
                        <a:gd name="T35" fmla="*/ 1651 h 2560"/>
                        <a:gd name="T36" fmla="*/ 259 w 1231"/>
                        <a:gd name="T37" fmla="*/ 1513 h 2560"/>
                        <a:gd name="T38" fmla="*/ 217 w 1231"/>
                        <a:gd name="T39" fmla="*/ 1729 h 2560"/>
                        <a:gd name="T40" fmla="*/ 73 w 1231"/>
                        <a:gd name="T41" fmla="*/ 2023 h 2560"/>
                        <a:gd name="T42" fmla="*/ 169 w 1231"/>
                        <a:gd name="T43" fmla="*/ 2323 h 2560"/>
                        <a:gd name="T44" fmla="*/ 439 w 1231"/>
                        <a:gd name="T45" fmla="*/ 2431 h 2560"/>
                        <a:gd name="T46" fmla="*/ 595 w 1231"/>
                        <a:gd name="T47" fmla="*/ 2227 h 2560"/>
                        <a:gd name="T48" fmla="*/ 577 w 1231"/>
                        <a:gd name="T49" fmla="*/ 1807 h 2560"/>
                        <a:gd name="T50" fmla="*/ 493 w 1231"/>
                        <a:gd name="T51" fmla="*/ 1531 h 2560"/>
                        <a:gd name="T52" fmla="*/ 535 w 1231"/>
                        <a:gd name="T53" fmla="*/ 1459 h 2560"/>
                        <a:gd name="T54" fmla="*/ 625 w 1231"/>
                        <a:gd name="T55" fmla="*/ 1633 h 2560"/>
                        <a:gd name="T56" fmla="*/ 721 w 1231"/>
                        <a:gd name="T57" fmla="*/ 1933 h 2560"/>
                        <a:gd name="T58" fmla="*/ 967 w 1231"/>
                        <a:gd name="T59" fmla="*/ 1963 h 2560"/>
                        <a:gd name="T60" fmla="*/ 1135 w 1231"/>
                        <a:gd name="T61" fmla="*/ 1687 h 2560"/>
                        <a:gd name="T62" fmla="*/ 1117 w 1231"/>
                        <a:gd name="T63" fmla="*/ 1273 h 2560"/>
                        <a:gd name="T64" fmla="*/ 883 w 1231"/>
                        <a:gd name="T65" fmla="*/ 1057 h 2560"/>
                        <a:gd name="T66" fmla="*/ 679 w 1231"/>
                        <a:gd name="T67" fmla="*/ 1129 h 2560"/>
                        <a:gd name="T68" fmla="*/ 577 w 1231"/>
                        <a:gd name="T69" fmla="*/ 1117 h 2560"/>
                        <a:gd name="T70" fmla="*/ 619 w 1231"/>
                        <a:gd name="T71" fmla="*/ 1033 h 2560"/>
                        <a:gd name="T72" fmla="*/ 811 w 1231"/>
                        <a:gd name="T73" fmla="*/ 937 h 2560"/>
                        <a:gd name="T74" fmla="*/ 949 w 1231"/>
                        <a:gd name="T75" fmla="*/ 613 h 2560"/>
                        <a:gd name="T76" fmla="*/ 883 w 1231"/>
                        <a:gd name="T77" fmla="*/ 175 h 2560"/>
                        <a:gd name="T78" fmla="*/ 619 w 1231"/>
                        <a:gd name="T79" fmla="*/ 103 h 2560"/>
                        <a:gd name="T80" fmla="*/ 391 w 1231"/>
                        <a:gd name="T81" fmla="*/ 355 h 2560"/>
                        <a:gd name="T82" fmla="*/ 403 w 1231"/>
                        <a:gd name="T83" fmla="*/ 763 h 2560"/>
                        <a:gd name="T84" fmla="*/ 343 w 1231"/>
                        <a:gd name="T85" fmla="*/ 949 h 2560"/>
                        <a:gd name="T86" fmla="*/ 289 w 1231"/>
                        <a:gd name="T87" fmla="*/ 685 h 2560"/>
                        <a:gd name="T88" fmla="*/ 307 w 1231"/>
                        <a:gd name="T89" fmla="*/ 367 h 2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58" name="Freeform 1035"/>
                    <p:cNvSpPr>
                      <a:spLocks/>
                    </p:cNvSpPr>
                    <p:nvPr/>
                  </p:nvSpPr>
                  <p:spPr bwMode="auto">
                    <a:xfrm>
                      <a:off x="1686" y="338"/>
                      <a:ext cx="865" cy="2065"/>
                    </a:xfrm>
                    <a:custGeom>
                      <a:avLst/>
                      <a:gdLst>
                        <a:gd name="T0" fmla="*/ 785 w 865"/>
                        <a:gd name="T1" fmla="*/ 530 h 2071"/>
                        <a:gd name="T2" fmla="*/ 797 w 865"/>
                        <a:gd name="T3" fmla="*/ 350 h 2071"/>
                        <a:gd name="T4" fmla="*/ 863 w 865"/>
                        <a:gd name="T5" fmla="*/ 206 h 2071"/>
                        <a:gd name="T6" fmla="*/ 809 w 865"/>
                        <a:gd name="T7" fmla="*/ 218 h 2071"/>
                        <a:gd name="T8" fmla="*/ 749 w 865"/>
                        <a:gd name="T9" fmla="*/ 218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6 h 2071"/>
                        <a:gd name="T22" fmla="*/ 119 w 865"/>
                        <a:gd name="T23" fmla="*/ 404 h 2071"/>
                        <a:gd name="T24" fmla="*/ 131 w 865"/>
                        <a:gd name="T25" fmla="*/ 590 h 2071"/>
                        <a:gd name="T26" fmla="*/ 173 w 865"/>
                        <a:gd name="T27" fmla="*/ 782 h 2071"/>
                        <a:gd name="T28" fmla="*/ 197 w 865"/>
                        <a:gd name="T29" fmla="*/ 884 h 2071"/>
                        <a:gd name="T30" fmla="*/ 167 w 865"/>
                        <a:gd name="T31" fmla="*/ 986 h 2071"/>
                        <a:gd name="T32" fmla="*/ 65 w 865"/>
                        <a:gd name="T33" fmla="*/ 1124 h 2071"/>
                        <a:gd name="T34" fmla="*/ 17 w 865"/>
                        <a:gd name="T35" fmla="*/ 1298 h 2071"/>
                        <a:gd name="T36" fmla="*/ 5 w 865"/>
                        <a:gd name="T37" fmla="*/ 1550 h 2071"/>
                        <a:gd name="T38" fmla="*/ 47 w 865"/>
                        <a:gd name="T39" fmla="*/ 1748 h 2071"/>
                        <a:gd name="T40" fmla="*/ 131 w 865"/>
                        <a:gd name="T41" fmla="*/ 1898 h 2071"/>
                        <a:gd name="T42" fmla="*/ 299 w 865"/>
                        <a:gd name="T43" fmla="*/ 1988 h 2071"/>
                        <a:gd name="T44" fmla="*/ 425 w 865"/>
                        <a:gd name="T45" fmla="*/ 1982 h 2071"/>
                        <a:gd name="T46" fmla="*/ 467 w 865"/>
                        <a:gd name="T47" fmla="*/ 1994 h 2071"/>
                        <a:gd name="T48" fmla="*/ 497 w 865"/>
                        <a:gd name="T49" fmla="*/ 2066 h 2071"/>
                        <a:gd name="T50" fmla="*/ 497 w 865"/>
                        <a:gd name="T51" fmla="*/ 1964 h 2071"/>
                        <a:gd name="T52" fmla="*/ 557 w 865"/>
                        <a:gd name="T53" fmla="*/ 1778 h 2071"/>
                        <a:gd name="T54" fmla="*/ 617 w 865"/>
                        <a:gd name="T55" fmla="*/ 1658 h 2071"/>
                        <a:gd name="T56" fmla="*/ 581 w 865"/>
                        <a:gd name="T57" fmla="*/ 1700 h 2071"/>
                        <a:gd name="T58" fmla="*/ 515 w 865"/>
                        <a:gd name="T59" fmla="*/ 1820 h 2071"/>
                        <a:gd name="T60" fmla="*/ 407 w 865"/>
                        <a:gd name="T61" fmla="*/ 1904 h 2071"/>
                        <a:gd name="T62" fmla="*/ 269 w 865"/>
                        <a:gd name="T63" fmla="*/ 1898 h 2071"/>
                        <a:gd name="T64" fmla="*/ 179 w 865"/>
                        <a:gd name="T65" fmla="*/ 1814 h 2071"/>
                        <a:gd name="T66" fmla="*/ 113 w 865"/>
                        <a:gd name="T67" fmla="*/ 1640 h 2071"/>
                        <a:gd name="T68" fmla="*/ 107 w 865"/>
                        <a:gd name="T69" fmla="*/ 1394 h 2071"/>
                        <a:gd name="T70" fmla="*/ 137 w 865"/>
                        <a:gd name="T71" fmla="*/ 1190 h 2071"/>
                        <a:gd name="T72" fmla="*/ 203 w 865"/>
                        <a:gd name="T73" fmla="*/ 1070 h 2071"/>
                        <a:gd name="T74" fmla="*/ 323 w 865"/>
                        <a:gd name="T75" fmla="*/ 1022 h 2071"/>
                        <a:gd name="T76" fmla="*/ 509 w 865"/>
                        <a:gd name="T77" fmla="*/ 1076 h 2071"/>
                        <a:gd name="T78" fmla="*/ 611 w 865"/>
                        <a:gd name="T79" fmla="*/ 1124 h 2071"/>
                        <a:gd name="T80" fmla="*/ 665 w 865"/>
                        <a:gd name="T81" fmla="*/ 1100 h 2071"/>
                        <a:gd name="T82" fmla="*/ 659 w 865"/>
                        <a:gd name="T83" fmla="*/ 1046 h 2071"/>
                        <a:gd name="T84" fmla="*/ 611 w 865"/>
                        <a:gd name="T85" fmla="*/ 1004 h 2071"/>
                        <a:gd name="T86" fmla="*/ 497 w 865"/>
                        <a:gd name="T87" fmla="*/ 980 h 2071"/>
                        <a:gd name="T88" fmla="*/ 323 w 865"/>
                        <a:gd name="T89" fmla="*/ 896 h 2071"/>
                        <a:gd name="T90" fmla="*/ 233 w 865"/>
                        <a:gd name="T91" fmla="*/ 680 h 2071"/>
                        <a:gd name="T92" fmla="*/ 209 w 865"/>
                        <a:gd name="T93" fmla="*/ 416 h 2071"/>
                        <a:gd name="T94" fmla="*/ 317 w 865"/>
                        <a:gd name="T95" fmla="*/ 170 h 2071"/>
                        <a:gd name="T96" fmla="*/ 485 w 865"/>
                        <a:gd name="T97" fmla="*/ 110 h 2071"/>
                        <a:gd name="T98" fmla="*/ 617 w 865"/>
                        <a:gd name="T99" fmla="*/ 164 h 2071"/>
                        <a:gd name="T100" fmla="*/ 707 w 865"/>
                        <a:gd name="T101" fmla="*/ 290 h 2071"/>
                        <a:gd name="T102" fmla="*/ 737 w 865"/>
                        <a:gd name="T103" fmla="*/ 428 h 2071"/>
                        <a:gd name="T104" fmla="*/ 773 w 865"/>
                        <a:gd name="T105" fmla="*/ 602 h 2071"/>
                        <a:gd name="T106" fmla="*/ 809 w 865"/>
                        <a:gd name="T107" fmla="*/ 584 h 2071"/>
                        <a:gd name="T108" fmla="*/ 785 w 865"/>
                        <a:gd name="T109" fmla="*/ 530 h 2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sp>
                <p:nvSpPr>
                  <p:cNvPr id="51" name="Oval 1036"/>
                  <p:cNvSpPr>
                    <a:spLocks noChangeArrowheads="1"/>
                  </p:cNvSpPr>
                  <p:nvPr/>
                </p:nvSpPr>
                <p:spPr bwMode="auto">
                  <a:xfrm>
                    <a:off x="2396" y="1385"/>
                    <a:ext cx="175" cy="247"/>
                  </a:xfrm>
                  <a:prstGeom prst="ellipse">
                    <a:avLst/>
                  </a:prstGeom>
                  <a:solidFill>
                    <a:srgbClr val="E7D6B7"/>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52" name="Freeform 1037"/>
                  <p:cNvSpPr>
                    <a:spLocks/>
                  </p:cNvSpPr>
                  <p:nvPr/>
                </p:nvSpPr>
                <p:spPr bwMode="auto">
                  <a:xfrm>
                    <a:off x="2658" y="701"/>
                    <a:ext cx="262" cy="524"/>
                  </a:xfrm>
                  <a:custGeom>
                    <a:avLst/>
                    <a:gdLst>
                      <a:gd name="T0" fmla="*/ 3 w 266"/>
                      <a:gd name="T1" fmla="*/ 483 h 521"/>
                      <a:gd name="T2" fmla="*/ 27 w 266"/>
                      <a:gd name="T3" fmla="*/ 273 h 521"/>
                      <a:gd name="T4" fmla="*/ 111 w 266"/>
                      <a:gd name="T5" fmla="*/ 45 h 521"/>
                      <a:gd name="T6" fmla="*/ 183 w 266"/>
                      <a:gd name="T7" fmla="*/ 3 h 521"/>
                      <a:gd name="T8" fmla="*/ 237 w 266"/>
                      <a:gd name="T9" fmla="*/ 39 h 521"/>
                      <a:gd name="T10" fmla="*/ 261 w 266"/>
                      <a:gd name="T11" fmla="*/ 129 h 521"/>
                      <a:gd name="T12" fmla="*/ 207 w 266"/>
                      <a:gd name="T13" fmla="*/ 273 h 521"/>
                      <a:gd name="T14" fmla="*/ 105 w 266"/>
                      <a:gd name="T15" fmla="*/ 477 h 521"/>
                      <a:gd name="T16" fmla="*/ 45 w 266"/>
                      <a:gd name="T17" fmla="*/ 501 h 521"/>
                      <a:gd name="T18" fmla="*/ 3 w 266"/>
                      <a:gd name="T19" fmla="*/ 483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53" name="Freeform 1038"/>
                  <p:cNvSpPr>
                    <a:spLocks/>
                  </p:cNvSpPr>
                  <p:nvPr/>
                </p:nvSpPr>
                <p:spPr bwMode="auto">
                  <a:xfrm>
                    <a:off x="2726" y="1588"/>
                    <a:ext cx="398" cy="349"/>
                  </a:xfrm>
                  <a:custGeom>
                    <a:avLst/>
                    <a:gdLst>
                      <a:gd name="T0" fmla="*/ 100 w 392"/>
                      <a:gd name="T1" fmla="*/ 201 h 340"/>
                      <a:gd name="T2" fmla="*/ 16 w 392"/>
                      <a:gd name="T3" fmla="*/ 87 h 340"/>
                      <a:gd name="T4" fmla="*/ 4 w 392"/>
                      <a:gd name="T5" fmla="*/ 45 h 340"/>
                      <a:gd name="T6" fmla="*/ 28 w 392"/>
                      <a:gd name="T7" fmla="*/ 3 h 340"/>
                      <a:gd name="T8" fmla="*/ 130 w 392"/>
                      <a:gd name="T9" fmla="*/ 27 h 340"/>
                      <a:gd name="T10" fmla="*/ 250 w 392"/>
                      <a:gd name="T11" fmla="*/ 75 h 340"/>
                      <a:gd name="T12" fmla="*/ 364 w 392"/>
                      <a:gd name="T13" fmla="*/ 159 h 340"/>
                      <a:gd name="T14" fmla="*/ 388 w 392"/>
                      <a:gd name="T15" fmla="*/ 273 h 340"/>
                      <a:gd name="T16" fmla="*/ 340 w 392"/>
                      <a:gd name="T17" fmla="*/ 333 h 340"/>
                      <a:gd name="T18" fmla="*/ 244 w 392"/>
                      <a:gd name="T19" fmla="*/ 315 h 340"/>
                      <a:gd name="T20" fmla="*/ 100 w 392"/>
                      <a:gd name="T21" fmla="*/ 201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54" name="Freeform 1039"/>
                  <p:cNvSpPr>
                    <a:spLocks/>
                  </p:cNvSpPr>
                  <p:nvPr/>
                </p:nvSpPr>
                <p:spPr bwMode="auto">
                  <a:xfrm>
                    <a:off x="2444" y="1923"/>
                    <a:ext cx="146" cy="567"/>
                  </a:xfrm>
                  <a:custGeom>
                    <a:avLst/>
                    <a:gdLst>
                      <a:gd name="T0" fmla="*/ 18 w 151"/>
                      <a:gd name="T1" fmla="*/ 165 h 558"/>
                      <a:gd name="T2" fmla="*/ 42 w 151"/>
                      <a:gd name="T3" fmla="*/ 39 h 558"/>
                      <a:gd name="T4" fmla="*/ 66 w 151"/>
                      <a:gd name="T5" fmla="*/ 3 h 558"/>
                      <a:gd name="T6" fmla="*/ 108 w 151"/>
                      <a:gd name="T7" fmla="*/ 27 h 558"/>
                      <a:gd name="T8" fmla="*/ 138 w 151"/>
                      <a:gd name="T9" fmla="*/ 165 h 558"/>
                      <a:gd name="T10" fmla="*/ 144 w 151"/>
                      <a:gd name="T11" fmla="*/ 423 h 558"/>
                      <a:gd name="T12" fmla="*/ 96 w 151"/>
                      <a:gd name="T13" fmla="*/ 543 h 558"/>
                      <a:gd name="T14" fmla="*/ 24 w 151"/>
                      <a:gd name="T15" fmla="*/ 513 h 558"/>
                      <a:gd name="T16" fmla="*/ 0 w 151"/>
                      <a:gd name="T17" fmla="*/ 315 h 558"/>
                      <a:gd name="T18" fmla="*/ 18 w 151"/>
                      <a:gd name="T19" fmla="*/ 165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55" name="Freeform 1040"/>
                  <p:cNvSpPr>
                    <a:spLocks/>
                  </p:cNvSpPr>
                  <p:nvPr/>
                </p:nvSpPr>
                <p:spPr bwMode="auto">
                  <a:xfrm>
                    <a:off x="1910" y="1588"/>
                    <a:ext cx="389" cy="247"/>
                  </a:xfrm>
                  <a:custGeom>
                    <a:avLst/>
                    <a:gdLst>
                      <a:gd name="T0" fmla="*/ 175 w 392"/>
                      <a:gd name="T1" fmla="*/ 61 h 253"/>
                      <a:gd name="T2" fmla="*/ 307 w 392"/>
                      <a:gd name="T3" fmla="*/ 19 h 253"/>
                      <a:gd name="T4" fmla="*/ 367 w 392"/>
                      <a:gd name="T5" fmla="*/ 7 h 253"/>
                      <a:gd name="T6" fmla="*/ 385 w 392"/>
                      <a:gd name="T7" fmla="*/ 61 h 253"/>
                      <a:gd name="T8" fmla="*/ 325 w 392"/>
                      <a:gd name="T9" fmla="*/ 133 h 253"/>
                      <a:gd name="T10" fmla="*/ 193 w 392"/>
                      <a:gd name="T11" fmla="*/ 223 h 253"/>
                      <a:gd name="T12" fmla="*/ 37 w 392"/>
                      <a:gd name="T13" fmla="*/ 247 h 253"/>
                      <a:gd name="T14" fmla="*/ 1 w 392"/>
                      <a:gd name="T15" fmla="*/ 187 h 253"/>
                      <a:gd name="T16" fmla="*/ 43 w 392"/>
                      <a:gd name="T17" fmla="*/ 115 h 253"/>
                      <a:gd name="T18" fmla="*/ 175 w 392"/>
                      <a:gd name="T19" fmla="*/ 61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56" name="Freeform 1041"/>
                  <p:cNvSpPr>
                    <a:spLocks/>
                  </p:cNvSpPr>
                  <p:nvPr/>
                </p:nvSpPr>
                <p:spPr bwMode="auto">
                  <a:xfrm>
                    <a:off x="2094" y="890"/>
                    <a:ext cx="233" cy="378"/>
                  </a:xfrm>
                  <a:custGeom>
                    <a:avLst/>
                    <a:gdLst>
                      <a:gd name="T0" fmla="*/ 78 w 238"/>
                      <a:gd name="T1" fmla="*/ 270 h 386"/>
                      <a:gd name="T2" fmla="*/ 24 w 238"/>
                      <a:gd name="T3" fmla="*/ 192 h 386"/>
                      <a:gd name="T4" fmla="*/ 0 w 238"/>
                      <a:gd name="T5" fmla="*/ 96 h 386"/>
                      <a:gd name="T6" fmla="*/ 24 w 238"/>
                      <a:gd name="T7" fmla="*/ 12 h 386"/>
                      <a:gd name="T8" fmla="*/ 120 w 238"/>
                      <a:gd name="T9" fmla="*/ 24 h 386"/>
                      <a:gd name="T10" fmla="*/ 180 w 238"/>
                      <a:gd name="T11" fmla="*/ 132 h 386"/>
                      <a:gd name="T12" fmla="*/ 234 w 238"/>
                      <a:gd name="T13" fmla="*/ 306 h 386"/>
                      <a:gd name="T14" fmla="*/ 204 w 238"/>
                      <a:gd name="T15" fmla="*/ 378 h 386"/>
                      <a:gd name="T16" fmla="*/ 168 w 238"/>
                      <a:gd name="T17" fmla="*/ 354 h 386"/>
                      <a:gd name="T18" fmla="*/ 78 w 238"/>
                      <a:gd name="T19" fmla="*/ 27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pic>
              <p:nvPicPr>
                <p:cNvPr id="42" name="Picture 104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43" name="Picture 104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44" name="Picture 104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45" name="Picture 104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46" name="Picture 104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47" name="Picture 104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48" name="Picture 104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49" name="Picture 104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grpSp>
            <p:nvGrpSpPr>
              <p:cNvPr id="21" name="Group 1050"/>
              <p:cNvGrpSpPr>
                <a:grpSpLocks/>
              </p:cNvGrpSpPr>
              <p:nvPr userDrawn="1"/>
            </p:nvGrpSpPr>
            <p:grpSpPr bwMode="auto">
              <a:xfrm>
                <a:off x="4944" y="1008"/>
                <a:ext cx="522" cy="2967"/>
                <a:chOff x="4944" y="1008"/>
                <a:chExt cx="522" cy="2967"/>
              </a:xfrm>
            </p:grpSpPr>
            <p:pic>
              <p:nvPicPr>
                <p:cNvPr id="22" name="Picture 105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3" name="Picture 105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4" name="Picture 105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5" name="Picture 105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6" name="Picture 105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7" name="Picture 105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8" name="Picture 105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9" name="Picture 105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0" name="Picture 105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1" name="Picture 106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2" name="Picture 106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3" name="Picture 106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4" name="Picture 106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5" name="Picture 106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6" name="Picture 106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7" name="Picture 106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8" name="Picture 106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9" name="Picture 106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40" name="Picture 106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grpSp>
        <p:sp>
          <p:nvSpPr>
            <p:cNvPr id="9" name="Freeform 1070"/>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 name="Freeform 1071"/>
            <p:cNvSpPr>
              <a:spLocks/>
            </p:cNvSpPr>
            <p:nvPr/>
          </p:nvSpPr>
          <p:spPr bwMode="auto">
            <a:xfrm>
              <a:off x="5001" y="3060"/>
              <a:ext cx="768" cy="126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1" name="Freeform 1072"/>
            <p:cNvSpPr>
              <a:spLocks/>
            </p:cNvSpPr>
            <p:nvPr/>
          </p:nvSpPr>
          <p:spPr bwMode="auto">
            <a:xfrm>
              <a:off x="4994" y="1775"/>
              <a:ext cx="776" cy="2543"/>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2" name="Freeform 1073"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3" name="Freeform 1074"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4" name="Freeform 1075"/>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 name="Freeform 1076"/>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6" name="Freeform 1077"/>
            <p:cNvSpPr>
              <a:spLocks/>
            </p:cNvSpPr>
            <p:nvPr/>
          </p:nvSpPr>
          <p:spPr bwMode="auto">
            <a:xfrm>
              <a:off x="5004" y="1"/>
              <a:ext cx="189"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 name="Rectangle 1078"/>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kumimoji="1" lang="en-US" sz="1800"/>
            </a:p>
          </p:txBody>
        </p:sp>
        <p:sp>
          <p:nvSpPr>
            <p:cNvPr id="18" name="Freeform 1079"/>
            <p:cNvSpPr>
              <a:spLocks/>
            </p:cNvSpPr>
            <p:nvPr/>
          </p:nvSpPr>
          <p:spPr bwMode="auto">
            <a:xfrm>
              <a:off x="5013" y="3924"/>
              <a:ext cx="734" cy="390"/>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9" name="AutoShape 1080"/>
            <p:cNvSpPr>
              <a:spLocks noChangeArrowheads="1"/>
            </p:cNvSpPr>
            <p:nvPr/>
          </p:nvSpPr>
          <p:spPr bwMode="hidden">
            <a:xfrm rot="5400000">
              <a:off x="2724" y="2089"/>
              <a:ext cx="4320" cy="142"/>
            </a:xfrm>
            <a:custGeom>
              <a:avLst/>
              <a:gdLst>
                <a:gd name="G0" fmla="+- 607 0 0"/>
                <a:gd name="G1" fmla="+- 21600 0 607"/>
                <a:gd name="G2" fmla="*/ 607 1 2"/>
                <a:gd name="G3" fmla="+- 21600 0 G2"/>
                <a:gd name="G4" fmla="+/ 607 21600 2"/>
                <a:gd name="G5" fmla="+/ G1 0 2"/>
                <a:gd name="G6" fmla="*/ 21600 21600 607"/>
                <a:gd name="G7" fmla="*/ G6 1 2"/>
                <a:gd name="G8" fmla="+- 21600 0 G7"/>
                <a:gd name="G9" fmla="*/ 21600 1 2"/>
                <a:gd name="G10" fmla="+- 607 0 G9"/>
                <a:gd name="G11" fmla="?: G10 G8 0"/>
                <a:gd name="G12" fmla="?: G10 G7 21600"/>
                <a:gd name="T0" fmla="*/ 21296 w 21600"/>
                <a:gd name="T1" fmla="*/ 10800 h 21600"/>
                <a:gd name="T2" fmla="*/ 10800 w 21600"/>
                <a:gd name="T3" fmla="*/ 21600 h 21600"/>
                <a:gd name="T4" fmla="*/ 304 w 21600"/>
                <a:gd name="T5" fmla="*/ 10800 h 21600"/>
                <a:gd name="T6" fmla="*/ 10800 w 21600"/>
                <a:gd name="T7" fmla="*/ 0 h 21600"/>
                <a:gd name="T8" fmla="*/ 2104 w 21600"/>
                <a:gd name="T9" fmla="*/ 2104 h 21600"/>
                <a:gd name="T10" fmla="*/ 19496 w 21600"/>
                <a:gd name="T11" fmla="*/ 19496 h 21600"/>
              </a:gdLst>
              <a:ahLst/>
              <a:cxnLst>
                <a:cxn ang="0">
                  <a:pos x="T0" y="T1"/>
                </a:cxn>
                <a:cxn ang="0">
                  <a:pos x="T2" y="T3"/>
                </a:cxn>
                <a:cxn ang="0">
                  <a:pos x="T4" y="T5"/>
                </a:cxn>
                <a:cxn ang="0">
                  <a:pos x="T6" y="T7"/>
                </a:cxn>
              </a:cxnLst>
              <a:rect l="T8" t="T9" r="T10" b="T11"/>
              <a:pathLst>
                <a:path w="21600" h="21600">
                  <a:moveTo>
                    <a:pt x="0" y="0"/>
                  </a:moveTo>
                  <a:lnTo>
                    <a:pt x="607" y="21600"/>
                  </a:lnTo>
                  <a:lnTo>
                    <a:pt x="20993" y="21600"/>
                  </a:lnTo>
                  <a:lnTo>
                    <a:pt x="21600" y="0"/>
                  </a:lnTo>
                  <a:close/>
                </a:path>
              </a:pathLst>
            </a:custGeom>
            <a:gradFill rotWithShape="0">
              <a:gsLst>
                <a:gs pos="0">
                  <a:schemeClr val="bg1"/>
                </a:gs>
                <a:gs pos="100000">
                  <a:schemeClr val="bg2"/>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anchor="ctr"/>
            <a:lstStyle/>
            <a:p>
              <a:pPr algn="ctr" eaLnBrk="1" hangingPunct="1">
                <a:defRPr/>
              </a:pPr>
              <a:endParaRPr kumimoji="1" lang="en-US" sz="1800"/>
            </a:p>
          </p:txBody>
        </p:sp>
      </p:grpSp>
      <p:sp>
        <p:nvSpPr>
          <p:cNvPr id="16441" name="Rectangle 1081"/>
          <p:cNvSpPr>
            <a:spLocks noGrp="1" noChangeArrowheads="1"/>
          </p:cNvSpPr>
          <p:nvPr>
            <p:ph type="ctrTitle" sz="quarter"/>
          </p:nvPr>
        </p:nvSpPr>
        <p:spPr>
          <a:xfrm>
            <a:off x="685800" y="1370013"/>
            <a:ext cx="6965950" cy="2057400"/>
          </a:xfrm>
        </p:spPr>
        <p:txBody>
          <a:bodyPr/>
          <a:lstStyle>
            <a:lvl1pPr>
              <a:defRPr/>
            </a:lvl1pPr>
          </a:lstStyle>
          <a:p>
            <a:pPr lvl="0"/>
            <a:r>
              <a:rPr lang="en-US" noProof="0"/>
              <a:t>Click to edit Master title style</a:t>
            </a:r>
          </a:p>
        </p:txBody>
      </p:sp>
      <p:sp>
        <p:nvSpPr>
          <p:cNvPr id="16442" name="Rectangle 1082"/>
          <p:cNvSpPr>
            <a:spLocks noGrp="1" noChangeArrowheads="1"/>
          </p:cNvSpPr>
          <p:nvPr>
            <p:ph type="subTitle" sz="quarter" idx="1"/>
          </p:nvPr>
        </p:nvSpPr>
        <p:spPr>
          <a:xfrm>
            <a:off x="1727200" y="3886200"/>
            <a:ext cx="5640388" cy="1752600"/>
          </a:xfrm>
        </p:spPr>
        <p:txBody>
          <a:bodyPr/>
          <a:lstStyle>
            <a:lvl1pPr marL="0" indent="0" algn="ctr">
              <a:buFontTx/>
              <a:buNone/>
              <a:defRPr/>
            </a:lvl1pPr>
          </a:lstStyle>
          <a:p>
            <a:pPr lvl="0"/>
            <a:r>
              <a:rPr lang="en-US" noProof="0"/>
              <a:t>Click to edit Master subtitle style</a:t>
            </a:r>
          </a:p>
        </p:txBody>
      </p:sp>
      <p:sp>
        <p:nvSpPr>
          <p:cNvPr id="59" name="Rectangle 1083"/>
          <p:cNvSpPr>
            <a:spLocks noGrp="1" noChangeArrowheads="1"/>
          </p:cNvSpPr>
          <p:nvPr>
            <p:ph type="dt" sz="quarter" idx="10"/>
          </p:nvPr>
        </p:nvSpPr>
        <p:spPr/>
        <p:txBody>
          <a:bodyPr/>
          <a:lstStyle>
            <a:lvl1pPr>
              <a:defRPr/>
            </a:lvl1pPr>
          </a:lstStyle>
          <a:p>
            <a:pPr>
              <a:defRPr/>
            </a:pPr>
            <a:endParaRPr lang="en-US"/>
          </a:p>
        </p:txBody>
      </p:sp>
      <p:sp>
        <p:nvSpPr>
          <p:cNvPr id="60" name="Rectangle 1084"/>
          <p:cNvSpPr>
            <a:spLocks noGrp="1" noChangeArrowheads="1"/>
          </p:cNvSpPr>
          <p:nvPr>
            <p:ph type="ftr" sz="quarter" idx="11"/>
          </p:nvPr>
        </p:nvSpPr>
        <p:spPr/>
        <p:txBody>
          <a:bodyPr/>
          <a:lstStyle>
            <a:lvl1pPr>
              <a:defRPr/>
            </a:lvl1pPr>
          </a:lstStyle>
          <a:p>
            <a:pPr>
              <a:defRPr/>
            </a:pPr>
            <a:endParaRPr lang="en-US"/>
          </a:p>
        </p:txBody>
      </p:sp>
      <p:sp>
        <p:nvSpPr>
          <p:cNvPr id="61" name="Rectangle 1085"/>
          <p:cNvSpPr>
            <a:spLocks noGrp="1" noChangeArrowheads="1"/>
          </p:cNvSpPr>
          <p:nvPr>
            <p:ph type="sldNum" sz="quarter" idx="12"/>
          </p:nvPr>
        </p:nvSpPr>
        <p:spPr/>
        <p:txBody>
          <a:bodyPr/>
          <a:lstStyle>
            <a:lvl1pPr>
              <a:defRPr/>
            </a:lvl1pPr>
          </a:lstStyle>
          <a:p>
            <a:pPr>
              <a:defRPr/>
            </a:pPr>
            <a:fld id="{A0809043-0D05-D749-86C8-04EBB4BA1384}" type="slidenum">
              <a:rPr lang="en-US"/>
              <a:pPr>
                <a:defRPr/>
              </a:pPr>
              <a:t>‹#›</a:t>
            </a:fld>
            <a:endParaRPr lang="en-US"/>
          </a:p>
        </p:txBody>
      </p:sp>
    </p:spTree>
    <p:extLst>
      <p:ext uri="{BB962C8B-B14F-4D97-AF65-F5344CB8AC3E}">
        <p14:creationId xmlns:p14="http://schemas.microsoft.com/office/powerpoint/2010/main" val="36244457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D1D1A20F-ABF2-9843-9CFD-D700C0408302}" type="slidenum">
              <a:rPr lang="en-US"/>
              <a:pPr>
                <a:defRPr/>
              </a:pPr>
              <a:t>‹#›</a:t>
            </a:fld>
            <a:endParaRPr lang="en-US"/>
          </a:p>
        </p:txBody>
      </p:sp>
    </p:spTree>
    <p:extLst>
      <p:ext uri="{BB962C8B-B14F-4D97-AF65-F5344CB8AC3E}">
        <p14:creationId xmlns:p14="http://schemas.microsoft.com/office/powerpoint/2010/main" val="34981025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A83C3789-6C4D-6C43-A043-31BA1CEC695C}" type="slidenum">
              <a:rPr lang="en-US"/>
              <a:pPr>
                <a:defRPr/>
              </a:pPr>
              <a:t>‹#›</a:t>
            </a:fld>
            <a:endParaRPr lang="en-US"/>
          </a:p>
        </p:txBody>
      </p:sp>
    </p:spTree>
    <p:extLst>
      <p:ext uri="{BB962C8B-B14F-4D97-AF65-F5344CB8AC3E}">
        <p14:creationId xmlns:p14="http://schemas.microsoft.com/office/powerpoint/2010/main" val="26512819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74F5B8BA-09CB-D643-9C2A-A1B040E320C6}" type="slidenum">
              <a:rPr lang="en-US"/>
              <a:pPr>
                <a:defRPr/>
              </a:pPr>
              <a:t>‹#›</a:t>
            </a:fld>
            <a:endParaRPr lang="en-US"/>
          </a:p>
        </p:txBody>
      </p:sp>
    </p:spTree>
    <p:extLst>
      <p:ext uri="{BB962C8B-B14F-4D97-AF65-F5344CB8AC3E}">
        <p14:creationId xmlns:p14="http://schemas.microsoft.com/office/powerpoint/2010/main" val="42658786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pPr>
              <a:defRPr/>
            </a:pPr>
            <a:endParaRPr lang="en-US"/>
          </a:p>
        </p:txBody>
      </p:sp>
      <p:sp>
        <p:nvSpPr>
          <p:cNvPr id="8" name="Rectangle 60"/>
          <p:cNvSpPr>
            <a:spLocks noGrp="1" noChangeArrowheads="1"/>
          </p:cNvSpPr>
          <p:nvPr>
            <p:ph type="ftr" sz="quarter" idx="11"/>
          </p:nvPr>
        </p:nvSpPr>
        <p:spPr>
          <a:ln/>
        </p:spPr>
        <p:txBody>
          <a:bodyPr/>
          <a:lstStyle>
            <a:lvl1pPr>
              <a:defRPr/>
            </a:lvl1pPr>
          </a:lstStyle>
          <a:p>
            <a:pPr>
              <a:defRPr/>
            </a:pPr>
            <a:endParaRPr lang="en-US"/>
          </a:p>
        </p:txBody>
      </p:sp>
      <p:sp>
        <p:nvSpPr>
          <p:cNvPr id="9" name="Rectangle 61"/>
          <p:cNvSpPr>
            <a:spLocks noGrp="1" noChangeArrowheads="1"/>
          </p:cNvSpPr>
          <p:nvPr>
            <p:ph type="sldNum" sz="quarter" idx="12"/>
          </p:nvPr>
        </p:nvSpPr>
        <p:spPr>
          <a:ln/>
        </p:spPr>
        <p:txBody>
          <a:bodyPr/>
          <a:lstStyle>
            <a:lvl1pPr>
              <a:defRPr/>
            </a:lvl1pPr>
          </a:lstStyle>
          <a:p>
            <a:pPr>
              <a:defRPr/>
            </a:pPr>
            <a:fld id="{0404C48F-CFD0-684B-8366-044F9C56363A}" type="slidenum">
              <a:rPr lang="en-US"/>
              <a:pPr>
                <a:defRPr/>
              </a:pPr>
              <a:t>‹#›</a:t>
            </a:fld>
            <a:endParaRPr lang="en-US"/>
          </a:p>
        </p:txBody>
      </p:sp>
    </p:spTree>
    <p:extLst>
      <p:ext uri="{BB962C8B-B14F-4D97-AF65-F5344CB8AC3E}">
        <p14:creationId xmlns:p14="http://schemas.microsoft.com/office/powerpoint/2010/main" val="3620408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ln/>
        </p:spPr>
        <p:txBody>
          <a:bodyPr/>
          <a:lstStyle>
            <a:lvl1pPr>
              <a:defRPr/>
            </a:lvl1pPr>
          </a:lstStyle>
          <a:p>
            <a:pPr>
              <a:defRPr/>
            </a:pPr>
            <a:endParaRPr lang="en-US"/>
          </a:p>
        </p:txBody>
      </p:sp>
      <p:sp>
        <p:nvSpPr>
          <p:cNvPr id="4" name="Rectangle 60"/>
          <p:cNvSpPr>
            <a:spLocks noGrp="1" noChangeArrowheads="1"/>
          </p:cNvSpPr>
          <p:nvPr>
            <p:ph type="ftr" sz="quarter" idx="11"/>
          </p:nvPr>
        </p:nvSpPr>
        <p:spPr>
          <a:ln/>
        </p:spPr>
        <p:txBody>
          <a:bodyPr/>
          <a:lstStyle>
            <a:lvl1pPr>
              <a:defRPr/>
            </a:lvl1pPr>
          </a:lstStyle>
          <a:p>
            <a:pPr>
              <a:defRPr/>
            </a:pPr>
            <a:endParaRPr lang="en-US"/>
          </a:p>
        </p:txBody>
      </p:sp>
      <p:sp>
        <p:nvSpPr>
          <p:cNvPr id="5" name="Rectangle 61"/>
          <p:cNvSpPr>
            <a:spLocks noGrp="1" noChangeArrowheads="1"/>
          </p:cNvSpPr>
          <p:nvPr>
            <p:ph type="sldNum" sz="quarter" idx="12"/>
          </p:nvPr>
        </p:nvSpPr>
        <p:spPr>
          <a:ln/>
        </p:spPr>
        <p:txBody>
          <a:bodyPr/>
          <a:lstStyle>
            <a:lvl1pPr>
              <a:defRPr/>
            </a:lvl1pPr>
          </a:lstStyle>
          <a:p>
            <a:pPr>
              <a:defRPr/>
            </a:pPr>
            <a:fld id="{B7680BAB-3798-5C4F-8042-7DA4483B8B1B}" type="slidenum">
              <a:rPr lang="en-US"/>
              <a:pPr>
                <a:defRPr/>
              </a:pPr>
              <a:t>‹#›</a:t>
            </a:fld>
            <a:endParaRPr lang="en-US"/>
          </a:p>
        </p:txBody>
      </p:sp>
    </p:spTree>
    <p:extLst>
      <p:ext uri="{BB962C8B-B14F-4D97-AF65-F5344CB8AC3E}">
        <p14:creationId xmlns:p14="http://schemas.microsoft.com/office/powerpoint/2010/main" val="9557292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a:lvl1pPr>
          </a:lstStyle>
          <a:p>
            <a:pPr>
              <a:defRPr/>
            </a:pPr>
            <a:endParaRPr lang="en-US"/>
          </a:p>
        </p:txBody>
      </p:sp>
      <p:sp>
        <p:nvSpPr>
          <p:cNvPr id="3" name="Rectangle 60"/>
          <p:cNvSpPr>
            <a:spLocks noGrp="1" noChangeArrowheads="1"/>
          </p:cNvSpPr>
          <p:nvPr>
            <p:ph type="ftr" sz="quarter" idx="11"/>
          </p:nvPr>
        </p:nvSpPr>
        <p:spPr>
          <a:ln/>
        </p:spPr>
        <p:txBody>
          <a:bodyPr/>
          <a:lstStyle>
            <a:lvl1pPr>
              <a:defRPr/>
            </a:lvl1pPr>
          </a:lstStyle>
          <a:p>
            <a:pPr>
              <a:defRPr/>
            </a:pPr>
            <a:endParaRPr lang="en-US"/>
          </a:p>
        </p:txBody>
      </p:sp>
      <p:sp>
        <p:nvSpPr>
          <p:cNvPr id="4" name="Rectangle 61"/>
          <p:cNvSpPr>
            <a:spLocks noGrp="1" noChangeArrowheads="1"/>
          </p:cNvSpPr>
          <p:nvPr>
            <p:ph type="sldNum" sz="quarter" idx="12"/>
          </p:nvPr>
        </p:nvSpPr>
        <p:spPr>
          <a:ln/>
        </p:spPr>
        <p:txBody>
          <a:bodyPr/>
          <a:lstStyle>
            <a:lvl1pPr>
              <a:defRPr/>
            </a:lvl1pPr>
          </a:lstStyle>
          <a:p>
            <a:pPr>
              <a:defRPr/>
            </a:pPr>
            <a:fld id="{C786E715-2780-DE4D-B8B1-BFD08A9EA06B}" type="slidenum">
              <a:rPr lang="en-US"/>
              <a:pPr>
                <a:defRPr/>
              </a:pPr>
              <a:t>‹#›</a:t>
            </a:fld>
            <a:endParaRPr lang="en-US"/>
          </a:p>
        </p:txBody>
      </p:sp>
    </p:spTree>
    <p:extLst>
      <p:ext uri="{BB962C8B-B14F-4D97-AF65-F5344CB8AC3E}">
        <p14:creationId xmlns:p14="http://schemas.microsoft.com/office/powerpoint/2010/main" val="66057683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120DD9E9-29AD-5C47-8DCE-71248D6ADF62}" type="slidenum">
              <a:rPr lang="en-US"/>
              <a:pPr>
                <a:defRPr/>
              </a:pPr>
              <a:t>‹#›</a:t>
            </a:fld>
            <a:endParaRPr lang="en-US"/>
          </a:p>
        </p:txBody>
      </p:sp>
    </p:spTree>
    <p:extLst>
      <p:ext uri="{BB962C8B-B14F-4D97-AF65-F5344CB8AC3E}">
        <p14:creationId xmlns:p14="http://schemas.microsoft.com/office/powerpoint/2010/main" val="2377176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97E13112-0DBF-B54A-A9FB-DD1E7021995A}" type="slidenum">
              <a:rPr lang="en-US"/>
              <a:pPr>
                <a:defRPr/>
              </a:pPr>
              <a:t>‹#›</a:t>
            </a:fld>
            <a:endParaRPr lang="en-US"/>
          </a:p>
        </p:txBody>
      </p:sp>
    </p:spTree>
    <p:extLst>
      <p:ext uri="{BB962C8B-B14F-4D97-AF65-F5344CB8AC3E}">
        <p14:creationId xmlns:p14="http://schemas.microsoft.com/office/powerpoint/2010/main" val="12526605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A0737A7E-6A06-D34C-97FC-E0C0EEDAEF2E}" type="slidenum">
              <a:rPr lang="en-US"/>
              <a:pPr>
                <a:defRPr/>
              </a:pPr>
              <a:t>‹#›</a:t>
            </a:fld>
            <a:endParaRPr lang="en-US"/>
          </a:p>
        </p:txBody>
      </p:sp>
    </p:spTree>
    <p:extLst>
      <p:ext uri="{BB962C8B-B14F-4D97-AF65-F5344CB8AC3E}">
        <p14:creationId xmlns:p14="http://schemas.microsoft.com/office/powerpoint/2010/main" val="4216474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C6E075C-0DC0-9D4D-A56F-C340A16FA2EE}" type="slidenum">
              <a:rPr lang="en-US"/>
              <a:pPr>
                <a:defRPr/>
              </a:pPr>
              <a:t>‹#›</a:t>
            </a:fld>
            <a:endParaRPr lang="en-US"/>
          </a:p>
        </p:txBody>
      </p:sp>
    </p:spTree>
    <p:extLst>
      <p:ext uri="{BB962C8B-B14F-4D97-AF65-F5344CB8AC3E}">
        <p14:creationId xmlns:p14="http://schemas.microsoft.com/office/powerpoint/2010/main" val="36492946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107A386E-9E93-7644-8737-4644DD60C690}" type="slidenum">
              <a:rPr lang="en-US"/>
              <a:pPr>
                <a:defRPr/>
              </a:pPr>
              <a:t>‹#›</a:t>
            </a:fld>
            <a:endParaRPr lang="en-US"/>
          </a:p>
        </p:txBody>
      </p:sp>
    </p:spTree>
    <p:extLst>
      <p:ext uri="{BB962C8B-B14F-4D97-AF65-F5344CB8AC3E}">
        <p14:creationId xmlns:p14="http://schemas.microsoft.com/office/powerpoint/2010/main" val="291223556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19075" y="227013"/>
            <a:ext cx="7477125" cy="5868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9"/>
          <p:cNvSpPr>
            <a:spLocks noGrp="1" noChangeArrowheads="1"/>
          </p:cNvSpPr>
          <p:nvPr>
            <p:ph type="dt" sz="half" idx="10"/>
          </p:nvPr>
        </p:nvSpPr>
        <p:spPr>
          <a:ln/>
        </p:spPr>
        <p:txBody>
          <a:bodyPr/>
          <a:lstStyle>
            <a:lvl1pPr>
              <a:defRPr/>
            </a:lvl1pPr>
          </a:lstStyle>
          <a:p>
            <a:pPr>
              <a:defRPr/>
            </a:pPr>
            <a:endParaRPr lang="en-US"/>
          </a:p>
        </p:txBody>
      </p:sp>
      <p:sp>
        <p:nvSpPr>
          <p:cNvPr id="4" name="Rectangle 60"/>
          <p:cNvSpPr>
            <a:spLocks noGrp="1" noChangeArrowheads="1"/>
          </p:cNvSpPr>
          <p:nvPr>
            <p:ph type="ftr" sz="quarter" idx="11"/>
          </p:nvPr>
        </p:nvSpPr>
        <p:spPr>
          <a:ln/>
        </p:spPr>
        <p:txBody>
          <a:bodyPr/>
          <a:lstStyle>
            <a:lvl1pPr>
              <a:defRPr/>
            </a:lvl1pPr>
          </a:lstStyle>
          <a:p>
            <a:pPr>
              <a:defRPr/>
            </a:pPr>
            <a:endParaRPr lang="en-US"/>
          </a:p>
        </p:txBody>
      </p:sp>
      <p:sp>
        <p:nvSpPr>
          <p:cNvPr id="5" name="Rectangle 61"/>
          <p:cNvSpPr>
            <a:spLocks noGrp="1" noChangeArrowheads="1"/>
          </p:cNvSpPr>
          <p:nvPr>
            <p:ph type="sldNum" sz="quarter" idx="12"/>
          </p:nvPr>
        </p:nvSpPr>
        <p:spPr>
          <a:ln/>
        </p:spPr>
        <p:txBody>
          <a:bodyPr/>
          <a:lstStyle>
            <a:lvl1pPr>
              <a:defRPr/>
            </a:lvl1pPr>
          </a:lstStyle>
          <a:p>
            <a:pPr>
              <a:defRPr/>
            </a:pPr>
            <a:fld id="{065E5508-FE47-964C-9CBA-4D510DABD8FA}" type="slidenum">
              <a:rPr lang="en-US"/>
              <a:pPr>
                <a:defRPr/>
              </a:pPr>
              <a:t>‹#›</a:t>
            </a:fld>
            <a:endParaRPr lang="en-US"/>
          </a:p>
        </p:txBody>
      </p:sp>
    </p:spTree>
    <p:extLst>
      <p:ext uri="{BB962C8B-B14F-4D97-AF65-F5344CB8AC3E}">
        <p14:creationId xmlns:p14="http://schemas.microsoft.com/office/powerpoint/2010/main" val="153517065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219075" y="227013"/>
            <a:ext cx="7477125" cy="1143000"/>
          </a:xfrm>
        </p:spPr>
        <p:txBody>
          <a:bodyPr/>
          <a:lstStyle/>
          <a:p>
            <a:r>
              <a:rPr lang="en-US"/>
              <a:t>Click to edit Master title style</a:t>
            </a:r>
          </a:p>
        </p:txBody>
      </p:sp>
      <p:sp>
        <p:nvSpPr>
          <p:cNvPr id="3" name="SmartArt Placeholder 2"/>
          <p:cNvSpPr>
            <a:spLocks noGrp="1"/>
          </p:cNvSpPr>
          <p:nvPr>
            <p:ph type="dgm" idx="1"/>
          </p:nvPr>
        </p:nvSpPr>
        <p:spPr>
          <a:xfrm>
            <a:off x="263525" y="1598613"/>
            <a:ext cx="7386638" cy="4497387"/>
          </a:xfrm>
        </p:spPr>
        <p:txBody>
          <a:bodyPr/>
          <a:lstStyle/>
          <a:p>
            <a:pPr lvl="0"/>
            <a:endParaRPr lang="en-US" noProof="0"/>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30517321-8591-2744-9A3C-8752943D50D5}" type="slidenum">
              <a:rPr lang="en-US"/>
              <a:pPr>
                <a:defRPr/>
              </a:pPr>
              <a:t>‹#›</a:t>
            </a:fld>
            <a:endParaRPr lang="en-US"/>
          </a:p>
        </p:txBody>
      </p:sp>
    </p:spTree>
    <p:extLst>
      <p:ext uri="{BB962C8B-B14F-4D97-AF65-F5344CB8AC3E}">
        <p14:creationId xmlns:p14="http://schemas.microsoft.com/office/powerpoint/2010/main" val="30056360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F5715FB-6219-6046-A2F8-5C17559937D6}" type="slidenum">
              <a:rPr lang="en-US"/>
              <a:pPr>
                <a:defRPr/>
              </a:pPr>
              <a:t>‹#›</a:t>
            </a:fld>
            <a:endParaRPr lang="en-US"/>
          </a:p>
        </p:txBody>
      </p:sp>
    </p:spTree>
    <p:extLst>
      <p:ext uri="{BB962C8B-B14F-4D97-AF65-F5344CB8AC3E}">
        <p14:creationId xmlns:p14="http://schemas.microsoft.com/office/powerpoint/2010/main" val="32461606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F760A1A-C0FF-2B4D-9B6A-5D08E6CBAF5A}" type="slidenum">
              <a:rPr lang="en-US"/>
              <a:pPr>
                <a:defRPr/>
              </a:pPr>
              <a:t>‹#›</a:t>
            </a:fld>
            <a:endParaRPr lang="en-US"/>
          </a:p>
        </p:txBody>
      </p:sp>
    </p:spTree>
    <p:extLst>
      <p:ext uri="{BB962C8B-B14F-4D97-AF65-F5344CB8AC3E}">
        <p14:creationId xmlns:p14="http://schemas.microsoft.com/office/powerpoint/2010/main" val="39632332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159CB8-8B6C-D145-A12D-45F6B8F0457B}" type="slidenum">
              <a:rPr lang="en-US"/>
              <a:pPr>
                <a:defRPr/>
              </a:pPr>
              <a:t>‹#›</a:t>
            </a:fld>
            <a:endParaRPr lang="en-US"/>
          </a:p>
        </p:txBody>
      </p:sp>
    </p:spTree>
    <p:extLst>
      <p:ext uri="{BB962C8B-B14F-4D97-AF65-F5344CB8AC3E}">
        <p14:creationId xmlns:p14="http://schemas.microsoft.com/office/powerpoint/2010/main" val="20600228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897066-ED7B-A44B-A1AD-7C6EC359C670}" type="slidenum">
              <a:rPr lang="en-US"/>
              <a:pPr>
                <a:defRPr/>
              </a:pPr>
              <a:t>‹#›</a:t>
            </a:fld>
            <a:endParaRPr lang="en-US"/>
          </a:p>
        </p:txBody>
      </p:sp>
    </p:spTree>
    <p:extLst>
      <p:ext uri="{BB962C8B-B14F-4D97-AF65-F5344CB8AC3E}">
        <p14:creationId xmlns:p14="http://schemas.microsoft.com/office/powerpoint/2010/main" val="408014957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1B5581E-6A22-9241-BDF7-ED810D5FCF0F}" type="slidenum">
              <a:rPr lang="en-US"/>
              <a:pPr>
                <a:defRPr/>
              </a:pPr>
              <a:t>‹#›</a:t>
            </a:fld>
            <a:endParaRPr lang="en-US"/>
          </a:p>
        </p:txBody>
      </p:sp>
    </p:spTree>
    <p:extLst>
      <p:ext uri="{BB962C8B-B14F-4D97-AF65-F5344CB8AC3E}">
        <p14:creationId xmlns:p14="http://schemas.microsoft.com/office/powerpoint/2010/main" val="35046928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B73E28D-8677-E047-8FFB-A1A205B29FF1}" type="slidenum">
              <a:rPr lang="en-US"/>
              <a:pPr>
                <a:defRPr/>
              </a:pPr>
              <a:t>‹#›</a:t>
            </a:fld>
            <a:endParaRPr lang="en-US"/>
          </a:p>
        </p:txBody>
      </p:sp>
    </p:spTree>
    <p:extLst>
      <p:ext uri="{BB962C8B-B14F-4D97-AF65-F5344CB8AC3E}">
        <p14:creationId xmlns:p14="http://schemas.microsoft.com/office/powerpoint/2010/main" val="2664073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895EA92-280E-4640-9C81-D6E806BFE11D}" type="slidenum">
              <a:rPr lang="en-US"/>
              <a:pPr>
                <a:defRPr/>
              </a:pPr>
              <a:t>‹#›</a:t>
            </a:fld>
            <a:endParaRPr lang="en-US"/>
          </a:p>
        </p:txBody>
      </p:sp>
    </p:spTree>
    <p:extLst>
      <p:ext uri="{BB962C8B-B14F-4D97-AF65-F5344CB8AC3E}">
        <p14:creationId xmlns:p14="http://schemas.microsoft.com/office/powerpoint/2010/main" val="4099089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CA30D1-ED03-FA4F-8096-E7BFCE8DE04C}" type="slidenum">
              <a:rPr lang="en-US"/>
              <a:pPr>
                <a:defRPr/>
              </a:pPr>
              <a:t>‹#›</a:t>
            </a:fld>
            <a:endParaRPr lang="en-US"/>
          </a:p>
        </p:txBody>
      </p:sp>
    </p:spTree>
    <p:extLst>
      <p:ext uri="{BB962C8B-B14F-4D97-AF65-F5344CB8AC3E}">
        <p14:creationId xmlns:p14="http://schemas.microsoft.com/office/powerpoint/2010/main" val="208060353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3B7AECD-6D58-444A-9932-85E9533CC520}" type="slidenum">
              <a:rPr lang="en-US"/>
              <a:pPr>
                <a:defRPr/>
              </a:pPr>
              <a:t>‹#›</a:t>
            </a:fld>
            <a:endParaRPr lang="en-US"/>
          </a:p>
        </p:txBody>
      </p:sp>
    </p:spTree>
    <p:extLst>
      <p:ext uri="{BB962C8B-B14F-4D97-AF65-F5344CB8AC3E}">
        <p14:creationId xmlns:p14="http://schemas.microsoft.com/office/powerpoint/2010/main" val="17640299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2A9FFE-629A-E34D-A3C9-7E628E57837A}" type="slidenum">
              <a:rPr lang="en-US"/>
              <a:pPr>
                <a:defRPr/>
              </a:pPr>
              <a:t>‹#›</a:t>
            </a:fld>
            <a:endParaRPr lang="en-US"/>
          </a:p>
        </p:txBody>
      </p:sp>
    </p:spTree>
    <p:extLst>
      <p:ext uri="{BB962C8B-B14F-4D97-AF65-F5344CB8AC3E}">
        <p14:creationId xmlns:p14="http://schemas.microsoft.com/office/powerpoint/2010/main" val="24983762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9938F3-15E0-CD43-A65D-E9FD88D88381}" type="slidenum">
              <a:rPr lang="en-US"/>
              <a:pPr>
                <a:defRPr/>
              </a:pPr>
              <a:t>‹#›</a:t>
            </a:fld>
            <a:endParaRPr lang="en-US"/>
          </a:p>
        </p:txBody>
      </p:sp>
    </p:spTree>
    <p:extLst>
      <p:ext uri="{BB962C8B-B14F-4D97-AF65-F5344CB8AC3E}">
        <p14:creationId xmlns:p14="http://schemas.microsoft.com/office/powerpoint/2010/main" val="19619531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FF5C523-8E6C-704C-82EC-C7A3E42FDAAF}" type="slidenum">
              <a:rPr lang="en-US"/>
              <a:pPr>
                <a:defRPr/>
              </a:pPr>
              <a:t>‹#›</a:t>
            </a:fld>
            <a:endParaRPr lang="en-US"/>
          </a:p>
        </p:txBody>
      </p:sp>
    </p:spTree>
    <p:extLst>
      <p:ext uri="{BB962C8B-B14F-4D97-AF65-F5344CB8AC3E}">
        <p14:creationId xmlns:p14="http://schemas.microsoft.com/office/powerpoint/2010/main" val="111182611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327107-1F69-D34B-A185-E099309DFB4A}" type="slidenum">
              <a:rPr lang="en-US"/>
              <a:pPr>
                <a:defRPr/>
              </a:pPr>
              <a:t>‹#›</a:t>
            </a:fld>
            <a:endParaRPr lang="en-US"/>
          </a:p>
        </p:txBody>
      </p:sp>
    </p:spTree>
    <p:extLst>
      <p:ext uri="{BB962C8B-B14F-4D97-AF65-F5344CB8AC3E}">
        <p14:creationId xmlns:p14="http://schemas.microsoft.com/office/powerpoint/2010/main" val="58590274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69351E6A-D11F-6141-906B-A3EC84E83A8C}" type="slidenum">
              <a:rPr lang="en-US"/>
              <a:pPr>
                <a:defRPr/>
              </a:pPr>
              <a:t>‹#›</a:t>
            </a:fld>
            <a:endParaRPr lang="en-US"/>
          </a:p>
        </p:txBody>
      </p:sp>
    </p:spTree>
    <p:extLst>
      <p:ext uri="{BB962C8B-B14F-4D97-AF65-F5344CB8AC3E}">
        <p14:creationId xmlns:p14="http://schemas.microsoft.com/office/powerpoint/2010/main" val="427458106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DAA2897C-CEC4-3647-8883-FD3D38C6DECC}" type="slidenum">
              <a:rPr lang="en-US"/>
              <a:pPr>
                <a:defRPr/>
              </a:pPr>
              <a:t>‹#›</a:t>
            </a:fld>
            <a:endParaRPr lang="en-US"/>
          </a:p>
        </p:txBody>
      </p:sp>
    </p:spTree>
    <p:extLst>
      <p:ext uri="{BB962C8B-B14F-4D97-AF65-F5344CB8AC3E}">
        <p14:creationId xmlns:p14="http://schemas.microsoft.com/office/powerpoint/2010/main" val="2833327249"/>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BBAD824-1FA7-9845-AD62-A18C35C0EE08}" type="slidenum">
              <a:rPr lang="en-US"/>
              <a:pPr>
                <a:defRPr/>
              </a:pPr>
              <a:t>‹#›</a:t>
            </a:fld>
            <a:endParaRPr lang="en-US"/>
          </a:p>
        </p:txBody>
      </p:sp>
    </p:spTree>
    <p:extLst>
      <p:ext uri="{BB962C8B-B14F-4D97-AF65-F5344CB8AC3E}">
        <p14:creationId xmlns:p14="http://schemas.microsoft.com/office/powerpoint/2010/main" val="450622911"/>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256EC8D3-9B91-EB40-8C3D-EB9057D7CE02}" type="slidenum">
              <a:rPr lang="en-US"/>
              <a:pPr>
                <a:defRPr/>
              </a:pPr>
              <a:t>‹#›</a:t>
            </a:fld>
            <a:endParaRPr lang="en-US"/>
          </a:p>
        </p:txBody>
      </p:sp>
    </p:spTree>
    <p:extLst>
      <p:ext uri="{BB962C8B-B14F-4D97-AF65-F5344CB8AC3E}">
        <p14:creationId xmlns:p14="http://schemas.microsoft.com/office/powerpoint/2010/main" val="1457539112"/>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CBAAC858-D956-9740-BCEB-A67FCBC5310C}" type="slidenum">
              <a:rPr lang="en-US"/>
              <a:pPr>
                <a:defRPr/>
              </a:pPr>
              <a:t>‹#›</a:t>
            </a:fld>
            <a:endParaRPr lang="en-US"/>
          </a:p>
        </p:txBody>
      </p:sp>
    </p:spTree>
    <p:extLst>
      <p:ext uri="{BB962C8B-B14F-4D97-AF65-F5344CB8AC3E}">
        <p14:creationId xmlns:p14="http://schemas.microsoft.com/office/powerpoint/2010/main" val="230921449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theme" Target="../theme/theme10.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theme" Target="../theme/theme1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theme" Target="../theme/theme12.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13.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image" Target="../media/image7.emf"/><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14.xml"/><Relationship Id="rId17" Type="http://schemas.openxmlformats.org/officeDocument/2006/relationships/image" Target="../media/image6.png"/><Relationship Id="rId2" Type="http://schemas.openxmlformats.org/officeDocument/2006/relationships/slideLayout" Target="../slideLayouts/slideLayout155.xml"/><Relationship Id="rId16" Type="http://schemas.openxmlformats.org/officeDocument/2006/relationships/image" Target="../media/image5.png"/><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5" Type="http://schemas.openxmlformats.org/officeDocument/2006/relationships/image" Target="../media/image4.png"/><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image" Target="../media/image3.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15.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16.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theme" Target="../theme/theme17.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slideLayout" Target="../slideLayouts/slideLayout198.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8.xml"/><Relationship Id="rId1" Type="http://schemas.openxmlformats.org/officeDocument/2006/relationships/slideLayout" Target="../slideLayouts/slideLayout19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19.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3" Type="http://schemas.openxmlformats.org/officeDocument/2006/relationships/theme" Target="../theme/theme20.xml"/><Relationship Id="rId2" Type="http://schemas.openxmlformats.org/officeDocument/2006/relationships/slideLayout" Target="../slideLayouts/slideLayout212.xml"/><Relationship Id="rId1" Type="http://schemas.openxmlformats.org/officeDocument/2006/relationships/slideLayout" Target="../slideLayouts/slideLayout21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theme" Target="../theme/theme22.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5" Type="http://schemas.openxmlformats.org/officeDocument/2006/relationships/slideLayout" Target="../slideLayouts/slideLayout228.xml"/><Relationship Id="rId4" Type="http://schemas.openxmlformats.org/officeDocument/2006/relationships/slideLayout" Target="../slideLayouts/slideLayout227.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theme" Target="../theme/theme23.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slideLayout" Target="../slideLayouts/slideLayout242.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 Id="rId14" Type="http://schemas.openxmlformats.org/officeDocument/2006/relationships/image" Target="../media/image1.pn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slideLayout" Target="../slideLayouts/slideLayout255.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slideLayout" Target="../slideLayouts/slideLayout254.xml"/><Relationship Id="rId2" Type="http://schemas.openxmlformats.org/officeDocument/2006/relationships/slideLayout" Target="../slideLayouts/slideLayout244.xml"/><Relationship Id="rId16" Type="http://schemas.openxmlformats.org/officeDocument/2006/relationships/theme" Target="../theme/theme2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5" Type="http://schemas.openxmlformats.org/officeDocument/2006/relationships/slideLayout" Target="../slideLayouts/slideLayout25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slideLayout" Target="../slideLayouts/slideLayout25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5.xml"/><Relationship Id="rId13" Type="http://schemas.openxmlformats.org/officeDocument/2006/relationships/theme" Target="../theme/theme25.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slideLayout" Target="../slideLayouts/slideLayout269.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7.xml"/><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theme" Target="../theme/theme26.x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8.xml"/><Relationship Id="rId13" Type="http://schemas.openxmlformats.org/officeDocument/2006/relationships/slideLayout" Target="../slideLayouts/slideLayout293.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slideLayout" Target="../slideLayouts/slideLayout292.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5" Type="http://schemas.openxmlformats.org/officeDocument/2006/relationships/image" Target="../media/image1.png"/><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 Id="rId1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1.xml"/><Relationship Id="rId13" Type="http://schemas.openxmlformats.org/officeDocument/2006/relationships/theme" Target="../theme/theme28.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slideLayout" Target="../slideLayouts/slideLayout305.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1.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image" Target="../media/image5.pn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image" Target="../media/image4.png"/><Relationship Id="rId2" Type="http://schemas.openxmlformats.org/officeDocument/2006/relationships/slideLayout" Target="../slideLayouts/slideLayout71.xml"/><Relationship Id="rId16" Type="http://schemas.openxmlformats.org/officeDocument/2006/relationships/image" Target="../media/image3.png"/><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image" Target="../media/image2.emf"/><Relationship Id="rId10" Type="http://schemas.openxmlformats.org/officeDocument/2006/relationships/slideLayout" Target="../slideLayouts/slideLayout79.xml"/><Relationship Id="rId19" Type="http://schemas.openxmlformats.org/officeDocument/2006/relationships/image" Target="../media/image6.png"/><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9.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a:defRPr/>
            </a:pPr>
            <a:fld id="{02C45572-C227-B24C-87C1-A0A0B6E8BC0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a:solidFill>
                  <a:srgbClr val="FFFFFF"/>
                </a:solidFill>
                <a:latin typeface="Times New Roman" pitchFamily="-110"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10" charset="0"/>
                <a:ea typeface="+mn-ea"/>
                <a:cs typeface="+mn-cs"/>
              </a:defRPr>
            </a:lvl1pPr>
          </a:lstStyle>
          <a:p>
            <a:pPr>
              <a:defRPr/>
            </a:pPr>
            <a:endParaRPr lang="en-US">
              <a:solidFill>
                <a:srgbClr val="FFFFFF"/>
              </a:solidFill>
            </a:endParaRPr>
          </a:p>
        </p:txBody>
      </p:sp>
      <p:sp>
        <p:nvSpPr>
          <p:cNvPr id="72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10" charset="0"/>
                <a:ea typeface="+mn-ea"/>
                <a:cs typeface="+mn-cs"/>
              </a:defRPr>
            </a:lvl1pPr>
          </a:lstStyle>
          <a:p>
            <a:pPr>
              <a:defRPr/>
            </a:pPr>
            <a:endParaRPr lang="en-US">
              <a:solidFill>
                <a:srgbClr val="FFFFFF"/>
              </a:solidFill>
            </a:endParaRPr>
          </a:p>
        </p:txBody>
      </p:sp>
      <p:sp>
        <p:nvSpPr>
          <p:cNvPr id="72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5AF2E0E5-980C-5B4E-BF7F-DCE178AA98FA}" type="slidenum">
              <a:rPr lang="en-US">
                <a:solidFill>
                  <a:srgbClr val="FFFFFF"/>
                </a:solidFill>
                <a:latin typeface="Times New Roman" charset="0"/>
              </a:rPr>
              <a:pPr>
                <a:defRPr/>
              </a:pPr>
              <a:t>‹#›</a:t>
            </a:fld>
            <a:endParaRPr lang="en-US">
              <a:solidFill>
                <a:srgbClr val="FFFFFF"/>
              </a:solidFill>
              <a:latin typeface="Times New Roman" charset="0"/>
            </a:endParaRPr>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15537"/>
      </p:ext>
    </p:extLst>
  </p:cSld>
  <p:clrMap bg1="dk2" tx1="lt1" bg2="dk1" tx2="lt2" accent1="accent1" accent2="accent2" accent3="accent3" accent4="accent4" accent5="accent5" accent6="accent6" hlink="hlink" folHlink="folHlink"/>
  <p:sldLayoutIdLst>
    <p:sldLayoutId id="2147484134" r:id="rId1"/>
    <p:sldLayoutId id="2147484135" r:id="rId2"/>
    <p:sldLayoutId id="2147484136" r:id="rId3"/>
    <p:sldLayoutId id="2147484137" r:id="rId4"/>
    <p:sldLayoutId id="2147484138" r:id="rId5"/>
    <p:sldLayoutId id="2147484139" r:id="rId6"/>
    <p:sldLayoutId id="2147484140" r:id="rId7"/>
    <p:sldLayoutId id="2147484141" r:id="rId8"/>
    <p:sldLayoutId id="2147484142" r:id="rId9"/>
    <p:sldLayoutId id="2147484143" r:id="rId10"/>
    <p:sldLayoutId id="2147484144" r:id="rId11"/>
    <p:sldLayoutId id="2147484145" r:id="rId12"/>
  </p:sldLayoutIdLst>
  <p:txStyles>
    <p:title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0"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110"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110"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189338582"/>
      </p:ext>
    </p:extLst>
  </p:cSld>
  <p:clrMap bg1="lt1" tx1="dk1" bg2="lt2" tx2="dk2" accent1="accent1" accent2="accent2" accent3="accent3" accent4="accent4" accent5="accent5" accent6="accent6" hlink="hlink" folHlink="folHlink"/>
  <p:sldLayoutIdLst>
    <p:sldLayoutId id="2147484147" r:id="rId1"/>
    <p:sldLayoutId id="2147484148" r:id="rId2"/>
    <p:sldLayoutId id="2147484149" r:id="rId3"/>
    <p:sldLayoutId id="2147484150" r:id="rId4"/>
    <p:sldLayoutId id="2147484151" r:id="rId5"/>
    <p:sldLayoutId id="2147484152" r:id="rId6"/>
    <p:sldLayoutId id="2147484153" r:id="rId7"/>
    <p:sldLayoutId id="2147484154" r:id="rId8"/>
    <p:sldLayoutId id="2147484155" r:id="rId9"/>
    <p:sldLayoutId id="2147484156" r:id="rId10"/>
    <p:sldLayoutId id="2147484157" r:id="rId11"/>
    <p:sldLayoutId id="2147484158"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686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684B5086-168A-4943-B3BA-3334541E5370}"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134717340"/>
      </p:ext>
    </p:extLst>
  </p:cSld>
  <p:clrMap bg1="lt1" tx1="dk1" bg2="lt2" tx2="dk2" accent1="accent1" accent2="accent2" accent3="accent3" accent4="accent4" accent5="accent5" accent6="accent6" hlink="hlink" folHlink="folHlink"/>
  <p:sldLayoutIdLst>
    <p:sldLayoutId id="2147484160" r:id="rId1"/>
    <p:sldLayoutId id="2147484161" r:id="rId2"/>
    <p:sldLayoutId id="2147484162" r:id="rId3"/>
    <p:sldLayoutId id="2147484163" r:id="rId4"/>
    <p:sldLayoutId id="2147484164" r:id="rId5"/>
    <p:sldLayoutId id="2147484165" r:id="rId6"/>
    <p:sldLayoutId id="2147484166" r:id="rId7"/>
    <p:sldLayoutId id="2147484167" r:id="rId8"/>
    <p:sldLayoutId id="2147484168" r:id="rId9"/>
    <p:sldLayoutId id="2147484169" r:id="rId10"/>
    <p:sldLayoutId id="2147484170" r:id="rId11"/>
    <p:sldLayoutId id="2147484171"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8674" name="Group 2"/>
          <p:cNvGrpSpPr>
            <a:grpSpLocks/>
          </p:cNvGrpSpPr>
          <p:nvPr/>
        </p:nvGrpSpPr>
        <p:grpSpPr bwMode="auto">
          <a:xfrm>
            <a:off x="0" y="0"/>
            <a:ext cx="9132888" cy="6845300"/>
            <a:chOff x="0" y="0"/>
            <a:chExt cx="5753" cy="4312"/>
          </a:xfrm>
        </p:grpSpPr>
        <p:sp>
          <p:nvSpPr>
            <p:cNvPr id="2868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28684" name="Group 4"/>
            <p:cNvGrpSpPr>
              <a:grpSpLocks/>
            </p:cNvGrpSpPr>
            <p:nvPr/>
          </p:nvGrpSpPr>
          <p:grpSpPr bwMode="auto">
            <a:xfrm>
              <a:off x="246" y="204"/>
              <a:ext cx="5271" cy="3889"/>
              <a:chOff x="246" y="204"/>
              <a:chExt cx="5271" cy="3889"/>
            </a:xfrm>
          </p:grpSpPr>
          <p:sp>
            <p:nvSpPr>
              <p:cNvPr id="116741"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latin typeface="Arial" pitchFamily="-112" charset="0"/>
                  <a:ea typeface="+mn-ea"/>
                  <a:cs typeface="+mn-cs"/>
                </a:endParaRPr>
              </a:p>
            </p:txBody>
          </p:sp>
          <p:sp>
            <p:nvSpPr>
              <p:cNvPr id="2869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869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869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869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869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869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869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869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869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869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870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870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870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870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870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870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870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870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870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870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871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871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grpSp>
        <p:grpSp>
          <p:nvGrpSpPr>
            <p:cNvPr id="28685" name="Group 28"/>
            <p:cNvGrpSpPr>
              <a:grpSpLocks/>
            </p:cNvGrpSpPr>
            <p:nvPr/>
          </p:nvGrpSpPr>
          <p:grpSpPr bwMode="auto">
            <a:xfrm>
              <a:off x="0" y="0"/>
              <a:ext cx="1246" cy="1232"/>
              <a:chOff x="0" y="0"/>
              <a:chExt cx="1246" cy="1232"/>
            </a:xfrm>
          </p:grpSpPr>
          <p:sp>
            <p:nvSpPr>
              <p:cNvPr id="2868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2868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2868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grpSp>
      <p:sp>
        <p:nvSpPr>
          <p:cNvPr id="116768"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116769"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28677"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28678"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16772"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chemeClr val="tx2"/>
                </a:solidFill>
                <a:latin typeface="Times" pitchFamily="-112" charset="0"/>
                <a:ea typeface="+mn-ea"/>
                <a:cs typeface="+mn-cs"/>
              </a:rPr>
              <a:t> DRESSING</a:t>
            </a:r>
          </a:p>
          <a:p>
            <a:pPr>
              <a:defRPr/>
            </a:pPr>
            <a:r>
              <a:rPr lang="en-US" sz="2000" b="1">
                <a:solidFill>
                  <a:schemeClr val="tx2"/>
                </a:solidFill>
                <a:latin typeface="Times" pitchFamily="-112" charset="0"/>
                <a:ea typeface="+mn-ea"/>
                <a:cs typeface="+mn-cs"/>
              </a:rPr>
              <a:t>        THE                                    </a:t>
            </a:r>
          </a:p>
          <a:p>
            <a:pPr>
              <a:defRPr/>
            </a:pPr>
            <a:r>
              <a:rPr lang="en-US" sz="2000" b="1">
                <a:solidFill>
                  <a:schemeClr val="tx2"/>
                </a:solidFill>
                <a:latin typeface="Times" pitchFamily="-112" charset="0"/>
                <a:ea typeface="+mn-ea"/>
                <a:cs typeface="+mn-cs"/>
              </a:rPr>
              <a:t>   STAGE</a:t>
            </a:r>
          </a:p>
        </p:txBody>
      </p:sp>
      <p:sp>
        <p:nvSpPr>
          <p:cNvPr id="116773"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12" charset="0"/>
              <a:ea typeface="+mn-ea"/>
              <a:cs typeface="+mn-cs"/>
            </a:endParaRPr>
          </a:p>
        </p:txBody>
      </p:sp>
      <p:sp>
        <p:nvSpPr>
          <p:cNvPr id="28681" name="Text Box 38"/>
          <p:cNvSpPr txBox="1">
            <a:spLocks noChangeArrowheads="1"/>
          </p:cNvSpPr>
          <p:nvPr userDrawn="1"/>
        </p:nvSpPr>
        <p:spPr bwMode="auto">
          <a:xfrm>
            <a:off x="265113" y="6542088"/>
            <a:ext cx="1030287"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1000" b="1">
                <a:solidFill>
                  <a:srgbClr val="FFFFFF"/>
                </a:solidFill>
              </a:rPr>
              <a:t>© 2004 TBBMI</a:t>
            </a:r>
          </a:p>
        </p:txBody>
      </p:sp>
      <p:sp>
        <p:nvSpPr>
          <p:cNvPr id="116775" name="Rectangle 39"/>
          <p:cNvSpPr>
            <a:spLocks noChangeArrowheads="1"/>
          </p:cNvSpPr>
          <p:nvPr userDrawn="1"/>
        </p:nvSpPr>
        <p:spPr bwMode="auto">
          <a:xfrm>
            <a:off x="7616825" y="6518275"/>
            <a:ext cx="661988" cy="268288"/>
          </a:xfrm>
          <a:prstGeom prst="rect">
            <a:avLst/>
          </a:prstGeom>
          <a:noFill/>
          <a:ln w="12700">
            <a:noFill/>
            <a:miter lim="800000"/>
            <a:headEnd/>
            <a:tailEnd/>
          </a:ln>
          <a:effectLst/>
        </p:spPr>
        <p:txBody>
          <a:bodyPr wrap="none" anchor="ctr">
            <a:spAutoFit/>
          </a:bodyPr>
          <a:lstStyle/>
          <a:p>
            <a:pPr algn="ctr">
              <a:defRPr/>
            </a:pPr>
            <a:r>
              <a:rPr lang="en-US" sz="1000" b="1">
                <a:effectLst>
                  <a:outerShdw blurRad="38100" dist="38100" dir="2700000" algn="tl">
                    <a:srgbClr val="000000"/>
                  </a:outerShdw>
                </a:effectLst>
                <a:latin typeface="Comic Sans MS" charset="0"/>
              </a:rPr>
              <a:t>8.0.02.</a:t>
            </a:r>
          </a:p>
        </p:txBody>
      </p:sp>
    </p:spTree>
    <p:extLst>
      <p:ext uri="{BB962C8B-B14F-4D97-AF65-F5344CB8AC3E}">
        <p14:creationId xmlns:p14="http://schemas.microsoft.com/office/powerpoint/2010/main" val="3866102014"/>
      </p:ext>
    </p:extLst>
  </p:cSld>
  <p:clrMap bg1="dk2" tx1="lt1" bg2="dk1" tx2="lt2" accent1="accent1" accent2="accent2" accent3="accent3" accent4="accent4" accent5="accent5" accent6="accent6" hlink="hlink" folHlink="folHlink"/>
  <p:sldLayoutIdLst>
    <p:sldLayoutId id="2147484173" r:id="rId1"/>
    <p:sldLayoutId id="2147484174" r:id="rId2"/>
    <p:sldLayoutId id="2147484175" r:id="rId3"/>
    <p:sldLayoutId id="2147484176" r:id="rId4"/>
    <p:sldLayoutId id="2147484177" r:id="rId5"/>
    <p:sldLayoutId id="2147484178" r:id="rId6"/>
    <p:sldLayoutId id="2147484179" r:id="rId7"/>
    <p:sldLayoutId id="2147484180" r:id="rId8"/>
    <p:sldLayoutId id="2147484181" r:id="rId9"/>
    <p:sldLayoutId id="2147484182" r:id="rId10"/>
    <p:sldLayoutId id="2147484183" r:id="rId11"/>
  </p:sldLayoutIdLst>
  <p:transition spd="med">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386" name="Group 2"/>
          <p:cNvGrpSpPr>
            <a:grpSpLocks/>
          </p:cNvGrpSpPr>
          <p:nvPr/>
        </p:nvGrpSpPr>
        <p:grpSpPr bwMode="auto">
          <a:xfrm>
            <a:off x="0" y="0"/>
            <a:ext cx="9159875" cy="6870700"/>
            <a:chOff x="0" y="0"/>
            <a:chExt cx="5770" cy="4328"/>
          </a:xfrm>
        </p:grpSpPr>
        <p:sp>
          <p:nvSpPr>
            <p:cNvPr id="16392"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p>
          </p:txBody>
        </p:sp>
        <p:sp>
          <p:nvSpPr>
            <p:cNvPr id="16393"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p>
          </p:txBody>
        </p:sp>
        <p:sp>
          <p:nvSpPr>
            <p:cNvPr id="120837"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eaLnBrk="1" hangingPunct="1">
                <a:defRPr/>
              </a:pPr>
              <a:endParaRPr kumimoji="1" lang="en-US">
                <a:latin typeface="Arial" pitchFamily="-112" charset="0"/>
                <a:ea typeface="+mn-ea"/>
                <a:cs typeface="+mn-cs"/>
              </a:endParaRPr>
            </a:p>
          </p:txBody>
        </p:sp>
        <p:grpSp>
          <p:nvGrpSpPr>
            <p:cNvPr id="16395" name="Group 6"/>
            <p:cNvGrpSpPr>
              <a:grpSpLocks/>
            </p:cNvGrpSpPr>
            <p:nvPr/>
          </p:nvGrpSpPr>
          <p:grpSpPr bwMode="auto">
            <a:xfrm>
              <a:off x="4944" y="1"/>
              <a:ext cx="816" cy="3974"/>
              <a:chOff x="4944" y="1"/>
              <a:chExt cx="816" cy="3974"/>
            </a:xfrm>
          </p:grpSpPr>
          <p:grpSp>
            <p:nvGrpSpPr>
              <p:cNvPr id="16407" name="Group 7"/>
              <p:cNvGrpSpPr>
                <a:grpSpLocks/>
              </p:cNvGrpSpPr>
              <p:nvPr userDrawn="1"/>
            </p:nvGrpSpPr>
            <p:grpSpPr bwMode="auto">
              <a:xfrm>
                <a:off x="5280" y="1"/>
                <a:ext cx="480" cy="1430"/>
                <a:chOff x="5280" y="1"/>
                <a:chExt cx="480" cy="1430"/>
              </a:xfrm>
            </p:grpSpPr>
            <p:grpSp>
              <p:nvGrpSpPr>
                <p:cNvPr id="16428" name="Group 8"/>
                <p:cNvGrpSpPr>
                  <a:grpSpLocks/>
                </p:cNvGrpSpPr>
                <p:nvPr userDrawn="1"/>
              </p:nvGrpSpPr>
              <p:grpSpPr bwMode="auto">
                <a:xfrm rot="-5400000">
                  <a:off x="5484" y="0"/>
                  <a:ext cx="174" cy="176"/>
                  <a:chOff x="1657" y="323"/>
                  <a:chExt cx="1691" cy="2560"/>
                </a:xfrm>
              </p:grpSpPr>
              <p:grpSp>
                <p:nvGrpSpPr>
                  <p:cNvPr id="16437" name="Group 9"/>
                  <p:cNvGrpSpPr>
                    <a:grpSpLocks/>
                  </p:cNvGrpSpPr>
                  <p:nvPr/>
                </p:nvGrpSpPr>
                <p:grpSpPr bwMode="auto">
                  <a:xfrm>
                    <a:off x="1657" y="323"/>
                    <a:ext cx="1691" cy="2560"/>
                    <a:chOff x="1657" y="323"/>
                    <a:chExt cx="1691" cy="2560"/>
                  </a:xfrm>
                </p:grpSpPr>
                <p:sp>
                  <p:nvSpPr>
                    <p:cNvPr id="16444" name="Freeform 10"/>
                    <p:cNvSpPr>
                      <a:spLocks/>
                    </p:cNvSpPr>
                    <p:nvPr/>
                  </p:nvSpPr>
                  <p:spPr bwMode="auto">
                    <a:xfrm>
                      <a:off x="2192" y="323"/>
                      <a:ext cx="1234" cy="2560"/>
                    </a:xfrm>
                    <a:custGeom>
                      <a:avLst/>
                      <a:gdLst>
                        <a:gd name="T0" fmla="*/ 340 w 1231"/>
                        <a:gd name="T1" fmla="*/ 283 h 2560"/>
                        <a:gd name="T2" fmla="*/ 418 w 1231"/>
                        <a:gd name="T3" fmla="*/ 115 h 2560"/>
                        <a:gd name="T4" fmla="*/ 586 w 1231"/>
                        <a:gd name="T5" fmla="*/ 7 h 2560"/>
                        <a:gd name="T6" fmla="*/ 901 w 1231"/>
                        <a:gd name="T7" fmla="*/ 61 h 2560"/>
                        <a:gd name="T8" fmla="*/ 1060 w 1231"/>
                        <a:gd name="T9" fmla="*/ 349 h 2560"/>
                        <a:gd name="T10" fmla="*/ 985 w 1231"/>
                        <a:gd name="T11" fmla="*/ 769 h 2560"/>
                        <a:gd name="T12" fmla="*/ 949 w 1231"/>
                        <a:gd name="T13" fmla="*/ 943 h 2560"/>
                        <a:gd name="T14" fmla="*/ 1114 w 1231"/>
                        <a:gd name="T15" fmla="*/ 1075 h 2560"/>
                        <a:gd name="T16" fmla="*/ 1240 w 1231"/>
                        <a:gd name="T17" fmla="*/ 1525 h 2560"/>
                        <a:gd name="T18" fmla="*/ 1132 w 1231"/>
                        <a:gd name="T19" fmla="*/ 1969 h 2560"/>
                        <a:gd name="T20" fmla="*/ 913 w 1231"/>
                        <a:gd name="T21" fmla="*/ 2077 h 2560"/>
                        <a:gd name="T22" fmla="*/ 727 w 1231"/>
                        <a:gd name="T23" fmla="*/ 2059 h 2560"/>
                        <a:gd name="T24" fmla="*/ 661 w 1231"/>
                        <a:gd name="T25" fmla="*/ 2251 h 2560"/>
                        <a:gd name="T26" fmla="*/ 532 w 1231"/>
                        <a:gd name="T27" fmla="*/ 2527 h 2560"/>
                        <a:gd name="T28" fmla="*/ 214 w 1231"/>
                        <a:gd name="T29" fmla="*/ 2509 h 2560"/>
                        <a:gd name="T30" fmla="*/ 31 w 1231"/>
                        <a:gd name="T31" fmla="*/ 2227 h 2560"/>
                        <a:gd name="T32" fmla="*/ 25 w 1231"/>
                        <a:gd name="T33" fmla="*/ 1969 h 2560"/>
                        <a:gd name="T34" fmla="*/ 145 w 1231"/>
                        <a:gd name="T35" fmla="*/ 1651 h 2560"/>
                        <a:gd name="T36" fmla="*/ 262 w 1231"/>
                        <a:gd name="T37" fmla="*/ 1513 h 2560"/>
                        <a:gd name="T38" fmla="*/ 220 w 1231"/>
                        <a:gd name="T39" fmla="*/ 1729 h 2560"/>
                        <a:gd name="T40" fmla="*/ 73 w 1231"/>
                        <a:gd name="T41" fmla="*/ 2023 h 2560"/>
                        <a:gd name="T42" fmla="*/ 169 w 1231"/>
                        <a:gd name="T43" fmla="*/ 2323 h 2560"/>
                        <a:gd name="T44" fmla="*/ 442 w 1231"/>
                        <a:gd name="T45" fmla="*/ 2431 h 2560"/>
                        <a:gd name="T46" fmla="*/ 598 w 1231"/>
                        <a:gd name="T47" fmla="*/ 2227 h 2560"/>
                        <a:gd name="T48" fmla="*/ 580 w 1231"/>
                        <a:gd name="T49" fmla="*/ 1807 h 2560"/>
                        <a:gd name="T50" fmla="*/ 496 w 1231"/>
                        <a:gd name="T51" fmla="*/ 1531 h 2560"/>
                        <a:gd name="T52" fmla="*/ 538 w 1231"/>
                        <a:gd name="T53" fmla="*/ 1459 h 2560"/>
                        <a:gd name="T54" fmla="*/ 631 w 1231"/>
                        <a:gd name="T55" fmla="*/ 1633 h 2560"/>
                        <a:gd name="T56" fmla="*/ 727 w 1231"/>
                        <a:gd name="T57" fmla="*/ 1933 h 2560"/>
                        <a:gd name="T58" fmla="*/ 973 w 1231"/>
                        <a:gd name="T59" fmla="*/ 1963 h 2560"/>
                        <a:gd name="T60" fmla="*/ 1144 w 1231"/>
                        <a:gd name="T61" fmla="*/ 1687 h 2560"/>
                        <a:gd name="T62" fmla="*/ 1126 w 1231"/>
                        <a:gd name="T63" fmla="*/ 1273 h 2560"/>
                        <a:gd name="T64" fmla="*/ 889 w 1231"/>
                        <a:gd name="T65" fmla="*/ 1057 h 2560"/>
                        <a:gd name="T66" fmla="*/ 685 w 1231"/>
                        <a:gd name="T67" fmla="*/ 1129 h 2560"/>
                        <a:gd name="T68" fmla="*/ 580 w 1231"/>
                        <a:gd name="T69" fmla="*/ 1117 h 2560"/>
                        <a:gd name="T70" fmla="*/ 625 w 1231"/>
                        <a:gd name="T71" fmla="*/ 1033 h 2560"/>
                        <a:gd name="T72" fmla="*/ 817 w 1231"/>
                        <a:gd name="T73" fmla="*/ 937 h 2560"/>
                        <a:gd name="T74" fmla="*/ 955 w 1231"/>
                        <a:gd name="T75" fmla="*/ 613 h 2560"/>
                        <a:gd name="T76" fmla="*/ 889 w 1231"/>
                        <a:gd name="T77" fmla="*/ 175 h 2560"/>
                        <a:gd name="T78" fmla="*/ 625 w 1231"/>
                        <a:gd name="T79" fmla="*/ 103 h 2560"/>
                        <a:gd name="T80" fmla="*/ 394 w 1231"/>
                        <a:gd name="T81" fmla="*/ 355 h 2560"/>
                        <a:gd name="T82" fmla="*/ 406 w 1231"/>
                        <a:gd name="T83" fmla="*/ 763 h 2560"/>
                        <a:gd name="T84" fmla="*/ 346 w 1231"/>
                        <a:gd name="T85" fmla="*/ 949 h 2560"/>
                        <a:gd name="T86" fmla="*/ 292 w 1231"/>
                        <a:gd name="T87" fmla="*/ 685 h 2560"/>
                        <a:gd name="T88" fmla="*/ 310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6445" name="Freeform 11"/>
                    <p:cNvSpPr>
                      <a:spLocks/>
                    </p:cNvSpPr>
                    <p:nvPr/>
                  </p:nvSpPr>
                  <p:spPr bwMode="auto">
                    <a:xfrm>
                      <a:off x="1696" y="323"/>
                      <a:ext cx="865" cy="2065"/>
                    </a:xfrm>
                    <a:custGeom>
                      <a:avLst/>
                      <a:gdLst>
                        <a:gd name="T0" fmla="*/ 785 w 865"/>
                        <a:gd name="T1" fmla="*/ 524 h 2071"/>
                        <a:gd name="T2" fmla="*/ 797 w 865"/>
                        <a:gd name="T3" fmla="*/ 347 h 2071"/>
                        <a:gd name="T4" fmla="*/ 863 w 865"/>
                        <a:gd name="T5" fmla="*/ 203 h 2071"/>
                        <a:gd name="T6" fmla="*/ 809 w 865"/>
                        <a:gd name="T7" fmla="*/ 215 h 2071"/>
                        <a:gd name="T8" fmla="*/ 749 w 865"/>
                        <a:gd name="T9" fmla="*/ 215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3 h 2071"/>
                        <a:gd name="T22" fmla="*/ 119 w 865"/>
                        <a:gd name="T23" fmla="*/ 401 h 2071"/>
                        <a:gd name="T24" fmla="*/ 131 w 865"/>
                        <a:gd name="T25" fmla="*/ 584 h 2071"/>
                        <a:gd name="T26" fmla="*/ 173 w 865"/>
                        <a:gd name="T27" fmla="*/ 776 h 2071"/>
                        <a:gd name="T28" fmla="*/ 197 w 865"/>
                        <a:gd name="T29" fmla="*/ 875 h 2071"/>
                        <a:gd name="T30" fmla="*/ 167 w 865"/>
                        <a:gd name="T31" fmla="*/ 977 h 2071"/>
                        <a:gd name="T32" fmla="*/ 65 w 865"/>
                        <a:gd name="T33" fmla="*/ 1115 h 2071"/>
                        <a:gd name="T34" fmla="*/ 17 w 865"/>
                        <a:gd name="T35" fmla="*/ 1286 h 2071"/>
                        <a:gd name="T36" fmla="*/ 5 w 865"/>
                        <a:gd name="T37" fmla="*/ 1538 h 2071"/>
                        <a:gd name="T38" fmla="*/ 47 w 865"/>
                        <a:gd name="T39" fmla="*/ 1733 h 2071"/>
                        <a:gd name="T40" fmla="*/ 131 w 865"/>
                        <a:gd name="T41" fmla="*/ 1883 h 2071"/>
                        <a:gd name="T42" fmla="*/ 299 w 865"/>
                        <a:gd name="T43" fmla="*/ 1970 h 2071"/>
                        <a:gd name="T44" fmla="*/ 425 w 865"/>
                        <a:gd name="T45" fmla="*/ 1964 h 2071"/>
                        <a:gd name="T46" fmla="*/ 467 w 865"/>
                        <a:gd name="T47" fmla="*/ 1976 h 2071"/>
                        <a:gd name="T48" fmla="*/ 497 w 865"/>
                        <a:gd name="T49" fmla="*/ 2048 h 2071"/>
                        <a:gd name="T50" fmla="*/ 497 w 865"/>
                        <a:gd name="T51" fmla="*/ 1946 h 2071"/>
                        <a:gd name="T52" fmla="*/ 557 w 865"/>
                        <a:gd name="T53" fmla="*/ 1763 h 2071"/>
                        <a:gd name="T54" fmla="*/ 617 w 865"/>
                        <a:gd name="T55" fmla="*/ 1643 h 2071"/>
                        <a:gd name="T56" fmla="*/ 581 w 865"/>
                        <a:gd name="T57" fmla="*/ 1685 h 2071"/>
                        <a:gd name="T58" fmla="*/ 515 w 865"/>
                        <a:gd name="T59" fmla="*/ 1805 h 2071"/>
                        <a:gd name="T60" fmla="*/ 407 w 865"/>
                        <a:gd name="T61" fmla="*/ 1888 h 2071"/>
                        <a:gd name="T62" fmla="*/ 269 w 865"/>
                        <a:gd name="T63" fmla="*/ 1883 h 2071"/>
                        <a:gd name="T64" fmla="*/ 179 w 865"/>
                        <a:gd name="T65" fmla="*/ 1799 h 2071"/>
                        <a:gd name="T66" fmla="*/ 113 w 865"/>
                        <a:gd name="T67" fmla="*/ 1625 h 2071"/>
                        <a:gd name="T68" fmla="*/ 107 w 865"/>
                        <a:gd name="T69" fmla="*/ 1382 h 2071"/>
                        <a:gd name="T70" fmla="*/ 137 w 865"/>
                        <a:gd name="T71" fmla="*/ 1181 h 2071"/>
                        <a:gd name="T72" fmla="*/ 203 w 865"/>
                        <a:gd name="T73" fmla="*/ 1061 h 2071"/>
                        <a:gd name="T74" fmla="*/ 323 w 865"/>
                        <a:gd name="T75" fmla="*/ 1013 h 2071"/>
                        <a:gd name="T76" fmla="*/ 509 w 865"/>
                        <a:gd name="T77" fmla="*/ 1067 h 2071"/>
                        <a:gd name="T78" fmla="*/ 611 w 865"/>
                        <a:gd name="T79" fmla="*/ 1115 h 2071"/>
                        <a:gd name="T80" fmla="*/ 665 w 865"/>
                        <a:gd name="T81" fmla="*/ 1091 h 2071"/>
                        <a:gd name="T82" fmla="*/ 659 w 865"/>
                        <a:gd name="T83" fmla="*/ 1037 h 2071"/>
                        <a:gd name="T84" fmla="*/ 611 w 865"/>
                        <a:gd name="T85" fmla="*/ 995 h 2071"/>
                        <a:gd name="T86" fmla="*/ 497 w 865"/>
                        <a:gd name="T87" fmla="*/ 971 h 2071"/>
                        <a:gd name="T88" fmla="*/ 323 w 865"/>
                        <a:gd name="T89" fmla="*/ 887 h 2071"/>
                        <a:gd name="T90" fmla="*/ 233 w 865"/>
                        <a:gd name="T91" fmla="*/ 674 h 2071"/>
                        <a:gd name="T92" fmla="*/ 209 w 865"/>
                        <a:gd name="T93" fmla="*/ 413 h 2071"/>
                        <a:gd name="T94" fmla="*/ 317 w 865"/>
                        <a:gd name="T95" fmla="*/ 170 h 2071"/>
                        <a:gd name="T96" fmla="*/ 485 w 865"/>
                        <a:gd name="T97" fmla="*/ 110 h 2071"/>
                        <a:gd name="T98" fmla="*/ 617 w 865"/>
                        <a:gd name="T99" fmla="*/ 164 h 2071"/>
                        <a:gd name="T100" fmla="*/ 707 w 865"/>
                        <a:gd name="T101" fmla="*/ 287 h 2071"/>
                        <a:gd name="T102" fmla="*/ 737 w 865"/>
                        <a:gd name="T103" fmla="*/ 425 h 2071"/>
                        <a:gd name="T104" fmla="*/ 773 w 865"/>
                        <a:gd name="T105" fmla="*/ 596 h 2071"/>
                        <a:gd name="T106" fmla="*/ 809 w 865"/>
                        <a:gd name="T107" fmla="*/ 578 h 2071"/>
                        <a:gd name="T108" fmla="*/ 785 w 865"/>
                        <a:gd name="T109" fmla="*/ 524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16438" name="Oval 12"/>
                  <p:cNvSpPr>
                    <a:spLocks noChangeArrowheads="1"/>
                  </p:cNvSpPr>
                  <p:nvPr/>
                </p:nvSpPr>
                <p:spPr bwMode="auto">
                  <a:xfrm>
                    <a:off x="2396" y="1370"/>
                    <a:ext cx="175" cy="247"/>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6439" name="Freeform 13"/>
                  <p:cNvSpPr>
                    <a:spLocks/>
                  </p:cNvSpPr>
                  <p:nvPr/>
                </p:nvSpPr>
                <p:spPr bwMode="auto">
                  <a:xfrm>
                    <a:off x="2677" y="687"/>
                    <a:ext cx="262" cy="524"/>
                  </a:xfrm>
                  <a:custGeom>
                    <a:avLst/>
                    <a:gdLst>
                      <a:gd name="T0" fmla="*/ 3 w 266"/>
                      <a:gd name="T1" fmla="*/ 492 h 521"/>
                      <a:gd name="T2" fmla="*/ 27 w 266"/>
                      <a:gd name="T3" fmla="*/ 279 h 521"/>
                      <a:gd name="T4" fmla="*/ 105 w 266"/>
                      <a:gd name="T5" fmla="*/ 45 h 521"/>
                      <a:gd name="T6" fmla="*/ 174 w 266"/>
                      <a:gd name="T7" fmla="*/ 3 h 521"/>
                      <a:gd name="T8" fmla="*/ 226 w 266"/>
                      <a:gd name="T9" fmla="*/ 39 h 521"/>
                      <a:gd name="T10" fmla="*/ 249 w 266"/>
                      <a:gd name="T11" fmla="*/ 132 h 521"/>
                      <a:gd name="T12" fmla="*/ 198 w 266"/>
                      <a:gd name="T13" fmla="*/ 279 h 521"/>
                      <a:gd name="T14" fmla="*/ 99 w 266"/>
                      <a:gd name="T15" fmla="*/ 486 h 521"/>
                      <a:gd name="T16" fmla="*/ 42 w 266"/>
                      <a:gd name="T17" fmla="*/ 510 h 521"/>
                      <a:gd name="T18" fmla="*/ 3 w 266"/>
                      <a:gd name="T19" fmla="*/ 492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6440" name="Freeform 14"/>
                  <p:cNvSpPr>
                    <a:spLocks/>
                  </p:cNvSpPr>
                  <p:nvPr/>
                </p:nvSpPr>
                <p:spPr bwMode="auto">
                  <a:xfrm>
                    <a:off x="2745" y="1588"/>
                    <a:ext cx="398" cy="349"/>
                  </a:xfrm>
                  <a:custGeom>
                    <a:avLst/>
                    <a:gdLst>
                      <a:gd name="T0" fmla="*/ 106 w 392"/>
                      <a:gd name="T1" fmla="*/ 217 h 340"/>
                      <a:gd name="T2" fmla="*/ 16 w 392"/>
                      <a:gd name="T3" fmla="*/ 93 h 340"/>
                      <a:gd name="T4" fmla="*/ 4 w 392"/>
                      <a:gd name="T5" fmla="*/ 48 h 340"/>
                      <a:gd name="T6" fmla="*/ 28 w 392"/>
                      <a:gd name="T7" fmla="*/ 3 h 340"/>
                      <a:gd name="T8" fmla="*/ 136 w 392"/>
                      <a:gd name="T9" fmla="*/ 30 h 340"/>
                      <a:gd name="T10" fmla="*/ 262 w 392"/>
                      <a:gd name="T11" fmla="*/ 81 h 340"/>
                      <a:gd name="T12" fmla="*/ 382 w 392"/>
                      <a:gd name="T13" fmla="*/ 171 h 340"/>
                      <a:gd name="T14" fmla="*/ 406 w 392"/>
                      <a:gd name="T15" fmla="*/ 295 h 340"/>
                      <a:gd name="T16" fmla="*/ 355 w 392"/>
                      <a:gd name="T17" fmla="*/ 360 h 340"/>
                      <a:gd name="T18" fmla="*/ 256 w 392"/>
                      <a:gd name="T19" fmla="*/ 341 h 340"/>
                      <a:gd name="T20" fmla="*/ 106 w 392"/>
                      <a:gd name="T21" fmla="*/ 217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6441" name="Freeform 15"/>
                  <p:cNvSpPr>
                    <a:spLocks/>
                  </p:cNvSpPr>
                  <p:nvPr/>
                </p:nvSpPr>
                <p:spPr bwMode="auto">
                  <a:xfrm>
                    <a:off x="2454" y="1923"/>
                    <a:ext cx="146" cy="567"/>
                  </a:xfrm>
                  <a:custGeom>
                    <a:avLst/>
                    <a:gdLst>
                      <a:gd name="T0" fmla="*/ 15 w 151"/>
                      <a:gd name="T1" fmla="*/ 174 h 558"/>
                      <a:gd name="T2" fmla="*/ 39 w 151"/>
                      <a:gd name="T3" fmla="*/ 42 h 558"/>
                      <a:gd name="T4" fmla="*/ 60 w 151"/>
                      <a:gd name="T5" fmla="*/ 3 h 558"/>
                      <a:gd name="T6" fmla="*/ 98 w 151"/>
                      <a:gd name="T7" fmla="*/ 27 h 558"/>
                      <a:gd name="T8" fmla="*/ 125 w 151"/>
                      <a:gd name="T9" fmla="*/ 174 h 558"/>
                      <a:gd name="T10" fmla="*/ 130 w 151"/>
                      <a:gd name="T11" fmla="*/ 444 h 558"/>
                      <a:gd name="T12" fmla="*/ 87 w 151"/>
                      <a:gd name="T13" fmla="*/ 570 h 558"/>
                      <a:gd name="T14" fmla="*/ 21 w 151"/>
                      <a:gd name="T15" fmla="*/ 538 h 558"/>
                      <a:gd name="T16" fmla="*/ 0 w 151"/>
                      <a:gd name="T17" fmla="*/ 330 h 558"/>
                      <a:gd name="T18" fmla="*/ 15 w 151"/>
                      <a:gd name="T19" fmla="*/ 174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6442" name="Freeform 16"/>
                  <p:cNvSpPr>
                    <a:spLocks/>
                  </p:cNvSpPr>
                  <p:nvPr/>
                </p:nvSpPr>
                <p:spPr bwMode="auto">
                  <a:xfrm>
                    <a:off x="1910" y="1588"/>
                    <a:ext cx="389" cy="247"/>
                  </a:xfrm>
                  <a:custGeom>
                    <a:avLst/>
                    <a:gdLst>
                      <a:gd name="T0" fmla="*/ 172 w 392"/>
                      <a:gd name="T1" fmla="*/ 58 h 253"/>
                      <a:gd name="T2" fmla="*/ 301 w 392"/>
                      <a:gd name="T3" fmla="*/ 19 h 253"/>
                      <a:gd name="T4" fmla="*/ 358 w 392"/>
                      <a:gd name="T5" fmla="*/ 7 h 253"/>
                      <a:gd name="T6" fmla="*/ 376 w 392"/>
                      <a:gd name="T7" fmla="*/ 58 h 253"/>
                      <a:gd name="T8" fmla="*/ 319 w 392"/>
                      <a:gd name="T9" fmla="*/ 124 h 253"/>
                      <a:gd name="T10" fmla="*/ 190 w 392"/>
                      <a:gd name="T11" fmla="*/ 208 h 253"/>
                      <a:gd name="T12" fmla="*/ 37 w 392"/>
                      <a:gd name="T13" fmla="*/ 229 h 253"/>
                      <a:gd name="T14" fmla="*/ 1 w 392"/>
                      <a:gd name="T15" fmla="*/ 175 h 253"/>
                      <a:gd name="T16" fmla="*/ 43 w 392"/>
                      <a:gd name="T17" fmla="*/ 106 h 253"/>
                      <a:gd name="T18" fmla="*/ 172 w 392"/>
                      <a:gd name="T19" fmla="*/ 58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6443" name="Freeform 17"/>
                  <p:cNvSpPr>
                    <a:spLocks/>
                  </p:cNvSpPr>
                  <p:nvPr/>
                </p:nvSpPr>
                <p:spPr bwMode="auto">
                  <a:xfrm>
                    <a:off x="2094" y="876"/>
                    <a:ext cx="233" cy="378"/>
                  </a:xfrm>
                  <a:custGeom>
                    <a:avLst/>
                    <a:gdLst>
                      <a:gd name="T0" fmla="*/ 72 w 238"/>
                      <a:gd name="T1" fmla="*/ 254 h 386"/>
                      <a:gd name="T2" fmla="*/ 23 w 238"/>
                      <a:gd name="T3" fmla="*/ 180 h 386"/>
                      <a:gd name="T4" fmla="*/ 0 w 238"/>
                      <a:gd name="T5" fmla="*/ 90 h 386"/>
                      <a:gd name="T6" fmla="*/ 23 w 238"/>
                      <a:gd name="T7" fmla="*/ 12 h 386"/>
                      <a:gd name="T8" fmla="*/ 113 w 238"/>
                      <a:gd name="T9" fmla="*/ 24 h 386"/>
                      <a:gd name="T10" fmla="*/ 168 w 238"/>
                      <a:gd name="T11" fmla="*/ 123 h 386"/>
                      <a:gd name="T12" fmla="*/ 219 w 238"/>
                      <a:gd name="T13" fmla="*/ 288 h 386"/>
                      <a:gd name="T14" fmla="*/ 192 w 238"/>
                      <a:gd name="T15" fmla="*/ 354 h 386"/>
                      <a:gd name="T16" fmla="*/ 158 w 238"/>
                      <a:gd name="T17" fmla="*/ 333 h 386"/>
                      <a:gd name="T18" fmla="*/ 72 w 238"/>
                      <a:gd name="T19" fmla="*/ 254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pic>
              <p:nvPicPr>
                <p:cNvPr id="16429" name="Picture 18"/>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30" name="Picture 19"/>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31" name="Picture 20"/>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32" name="Picture 21"/>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33" name="Picture 22"/>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34" name="Picture 23"/>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35" name="Picture 24"/>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36" name="Picture 25"/>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6408" name="Group 26"/>
              <p:cNvGrpSpPr>
                <a:grpSpLocks/>
              </p:cNvGrpSpPr>
              <p:nvPr userDrawn="1"/>
            </p:nvGrpSpPr>
            <p:grpSpPr bwMode="auto">
              <a:xfrm>
                <a:off x="4944" y="1008"/>
                <a:ext cx="522" cy="2967"/>
                <a:chOff x="4944" y="1008"/>
                <a:chExt cx="522" cy="2967"/>
              </a:xfrm>
            </p:grpSpPr>
            <p:pic>
              <p:nvPicPr>
                <p:cNvPr id="16409" name="Picture 27"/>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10" name="Picture 28"/>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11" name="Picture 29"/>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12" name="Picture 30"/>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13" name="Picture 31"/>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14" name="Picture 32"/>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15" name="Picture 33"/>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16" name="Picture 34"/>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17" name="Picture 35"/>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18" name="Picture 36"/>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19" name="Picture 37"/>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20" name="Picture 38"/>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21" name="Picture 39"/>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22" name="Picture 40"/>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23" name="Picture 41"/>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24" name="Picture 42"/>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25" name="Picture 43"/>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26" name="Picture 44"/>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427" name="Picture 45"/>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16396"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20879"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latin typeface="Arial" pitchFamily="-112" charset="0"/>
                <a:ea typeface="+mn-ea"/>
                <a:cs typeface="+mn-cs"/>
              </a:endParaRPr>
            </a:p>
          </p:txBody>
        </p:sp>
        <p:sp>
          <p:nvSpPr>
            <p:cNvPr id="120880"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a:latin typeface="Arial" pitchFamily="-112" charset="0"/>
                <a:ea typeface="+mn-ea"/>
                <a:cs typeface="+mn-cs"/>
              </a:endParaRPr>
            </a:p>
          </p:txBody>
        </p:sp>
        <p:sp>
          <p:nvSpPr>
            <p:cNvPr id="16399"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cstate="print"/>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6400"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cstate="print"/>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6401"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6402"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20885"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latin typeface="Arial" pitchFamily="-112" charset="0"/>
                <a:ea typeface="+mn-ea"/>
                <a:cs typeface="+mn-cs"/>
              </a:endParaRPr>
            </a:p>
          </p:txBody>
        </p:sp>
        <p:sp>
          <p:nvSpPr>
            <p:cNvPr id="16404"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p>
          </p:txBody>
        </p:sp>
        <p:sp>
          <p:nvSpPr>
            <p:cNvPr id="120887"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a:noFill/>
              <a:round/>
              <a:headEnd/>
              <a:tailEnd/>
            </a:ln>
            <a:effectLst/>
          </p:spPr>
          <p:txBody>
            <a:bodyPr wrap="none" anchor="ctr"/>
            <a:lstStyle/>
            <a:p>
              <a:pPr>
                <a:defRPr/>
              </a:pPr>
              <a:endParaRPr lang="en-US">
                <a:latin typeface="Arial" pitchFamily="-112" charset="0"/>
                <a:ea typeface="+mn-ea"/>
                <a:cs typeface="+mn-cs"/>
              </a:endParaRPr>
            </a:p>
          </p:txBody>
        </p:sp>
        <p:sp>
          <p:nvSpPr>
            <p:cNvPr id="16406" name="AutoShape 56"/>
            <p:cNvSpPr>
              <a:spLocks noChangeArrowheads="1"/>
            </p:cNvSpPr>
            <p:nvPr/>
          </p:nvSpPr>
          <p:spPr bwMode="hidden">
            <a:xfrm rot="5400000">
              <a:off x="2724" y="2089"/>
              <a:ext cx="4320" cy="142"/>
            </a:xfrm>
            <a:custGeom>
              <a:avLst/>
              <a:gdLst>
                <a:gd name="T0" fmla="*/ 34 w 21600"/>
                <a:gd name="T1" fmla="*/ 0 h 21600"/>
                <a:gd name="T2" fmla="*/ 17 w 21600"/>
                <a:gd name="T3" fmla="*/ 0 h 21600"/>
                <a:gd name="T4" fmla="*/ 0 w 21600"/>
                <a:gd name="T5" fmla="*/ 0 h 21600"/>
                <a:gd name="T6" fmla="*/ 17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endParaRPr lang="en-US"/>
            </a:p>
          </p:txBody>
        </p:sp>
      </p:grpSp>
      <p:sp>
        <p:nvSpPr>
          <p:cNvPr id="16387"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8"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0891" name="Rectangle 59"/>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Arial" pitchFamily="-112" charset="0"/>
                <a:ea typeface="+mn-ea"/>
                <a:cs typeface="+mn-cs"/>
              </a:defRPr>
            </a:lvl1pPr>
          </a:lstStyle>
          <a:p>
            <a:pPr>
              <a:defRPr/>
            </a:pPr>
            <a:endParaRPr lang="en-US"/>
          </a:p>
        </p:txBody>
      </p:sp>
      <p:sp>
        <p:nvSpPr>
          <p:cNvPr id="120892" name="Rectangle 60"/>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Arial" pitchFamily="-112" charset="0"/>
                <a:ea typeface="+mn-ea"/>
                <a:cs typeface="+mn-cs"/>
              </a:defRPr>
            </a:lvl1pPr>
          </a:lstStyle>
          <a:p>
            <a:pPr>
              <a:defRPr/>
            </a:pPr>
            <a:endParaRPr lang="en-US"/>
          </a:p>
        </p:txBody>
      </p:sp>
      <p:sp>
        <p:nvSpPr>
          <p:cNvPr id="120893" name="Rectangle 61"/>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ED64F7E0-B891-B541-A6D4-3605F7D3B424}" type="slidenum">
              <a:rPr lang="en-US"/>
              <a:pPr>
                <a:defRPr/>
              </a:pPr>
              <a:t>‹#›</a:t>
            </a:fld>
            <a:endParaRPr lang="en-US"/>
          </a:p>
        </p:txBody>
      </p:sp>
    </p:spTree>
    <p:extLst>
      <p:ext uri="{BB962C8B-B14F-4D97-AF65-F5344CB8AC3E}">
        <p14:creationId xmlns:p14="http://schemas.microsoft.com/office/powerpoint/2010/main" val="3378190706"/>
      </p:ext>
    </p:extLst>
  </p:cSld>
  <p:clrMap bg1="lt1" tx1="dk1" bg2="lt2" tx2="dk2" accent1="accent1" accent2="accent2" accent3="accent3" accent4="accent4" accent5="accent5" accent6="accent6" hlink="hlink" folHlink="folHlink"/>
  <p:sldLayoutIdLst>
    <p:sldLayoutId id="2147484198" r:id="rId1"/>
    <p:sldLayoutId id="2147484199" r:id="rId2"/>
    <p:sldLayoutId id="2147484200" r:id="rId3"/>
    <p:sldLayoutId id="2147484201" r:id="rId4"/>
    <p:sldLayoutId id="2147484202" r:id="rId5"/>
    <p:sldLayoutId id="2147484203" r:id="rId6"/>
    <p:sldLayoutId id="2147484204" r:id="rId7"/>
    <p:sldLayoutId id="2147484205" r:id="rId8"/>
    <p:sldLayoutId id="2147484206" r:id="rId9"/>
    <p:sldLayoutId id="2147484207" r:id="rId10"/>
    <p:sldLayoutId id="2147484208" r:id="rId11"/>
  </p:sldLayoutIdLst>
  <p:txStyles>
    <p:titleStyle>
      <a:lvl1pPr algn="l" rtl="0" eaLnBrk="0" fontAlgn="base" hangingPunct="0">
        <a:spcBef>
          <a:spcPct val="0"/>
        </a:spcBef>
        <a:spcAft>
          <a:spcPct val="0"/>
        </a:spcAft>
        <a:defRPr sz="40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000">
          <a:solidFill>
            <a:schemeClr val="tx2"/>
          </a:solidFill>
          <a:latin typeface="Arial"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000">
          <a:solidFill>
            <a:schemeClr val="tx2"/>
          </a:solidFill>
          <a:latin typeface="Arial"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000">
          <a:solidFill>
            <a:schemeClr val="tx2"/>
          </a:solidFill>
          <a:latin typeface="Arial"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000">
          <a:solidFill>
            <a:schemeClr val="tx2"/>
          </a:solidFill>
          <a:latin typeface="Arial" pitchFamily="-112" charset="0"/>
          <a:ea typeface="ＭＳ Ｐゴシック" pitchFamily="-112" charset="-128"/>
          <a:cs typeface="ＭＳ Ｐゴシック" pitchFamily="-112" charset="-128"/>
        </a:defRPr>
      </a:lvl5pPr>
      <a:lvl6pPr marL="457200" algn="l" rtl="0" fontAlgn="base">
        <a:spcBef>
          <a:spcPct val="0"/>
        </a:spcBef>
        <a:spcAft>
          <a:spcPct val="0"/>
        </a:spcAft>
        <a:defRPr sz="4000">
          <a:solidFill>
            <a:schemeClr val="tx2"/>
          </a:solidFill>
          <a:latin typeface="Arial" pitchFamily="-112" charset="0"/>
        </a:defRPr>
      </a:lvl6pPr>
      <a:lvl7pPr marL="914400" algn="l" rtl="0" fontAlgn="base">
        <a:spcBef>
          <a:spcPct val="0"/>
        </a:spcBef>
        <a:spcAft>
          <a:spcPct val="0"/>
        </a:spcAft>
        <a:defRPr sz="4000">
          <a:solidFill>
            <a:schemeClr val="tx2"/>
          </a:solidFill>
          <a:latin typeface="Arial" pitchFamily="-112" charset="0"/>
        </a:defRPr>
      </a:lvl7pPr>
      <a:lvl8pPr marL="1371600" algn="l" rtl="0" fontAlgn="base">
        <a:spcBef>
          <a:spcPct val="0"/>
        </a:spcBef>
        <a:spcAft>
          <a:spcPct val="0"/>
        </a:spcAft>
        <a:defRPr sz="4000">
          <a:solidFill>
            <a:schemeClr val="tx2"/>
          </a:solidFill>
          <a:latin typeface="Arial" pitchFamily="-112" charset="0"/>
        </a:defRPr>
      </a:lvl8pPr>
      <a:lvl9pPr marL="1828800" algn="l" rtl="0" fontAlgn="base">
        <a:spcBef>
          <a:spcPct val="0"/>
        </a:spcBef>
        <a:spcAft>
          <a:spcPct val="0"/>
        </a:spcAft>
        <a:defRPr sz="4000">
          <a:solidFill>
            <a:schemeClr val="tx2"/>
          </a:solidFill>
          <a:latin typeface="Arial" pitchFamily="-112"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defTabSz="914400" fontAlgn="base">
              <a:spcBef>
                <a:spcPct val="0"/>
              </a:spcBef>
              <a:spcAft>
                <a:spcPct val="0"/>
              </a:spcAft>
              <a:defRPr/>
            </a:pPr>
            <a:fld id="{1FB2B74A-7750-5A43-BA05-9964207B9709}"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grpSp>
        <p:nvGrpSpPr>
          <p:cNvPr id="81924" name="Group 4"/>
          <p:cNvGrpSpPr>
            <a:grpSpLocks/>
          </p:cNvGrpSpPr>
          <p:nvPr/>
        </p:nvGrpSpPr>
        <p:grpSpPr bwMode="auto">
          <a:xfrm>
            <a:off x="0" y="0"/>
            <a:ext cx="9140825" cy="6850063"/>
            <a:chOff x="0" y="0"/>
            <a:chExt cx="5758" cy="4315"/>
          </a:xfrm>
        </p:grpSpPr>
        <p:grpSp>
          <p:nvGrpSpPr>
            <p:cNvPr id="81928"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81934"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81930" name="Freeform 12"/>
            <p:cNvSpPr>
              <a:spLocks/>
            </p:cNvSpPr>
            <p:nvPr/>
          </p:nvSpPr>
          <p:spPr bwMode="hidden">
            <a:xfrm>
              <a:off x="0" y="0"/>
              <a:ext cx="5758" cy="1776"/>
            </a:xfrm>
            <a:custGeom>
              <a:avLst/>
              <a:gdLst>
                <a:gd name="T0" fmla="*/ 0 w 5740"/>
                <a:gd name="T1" fmla="*/ 0 h 1906"/>
                <a:gd name="T2" fmla="*/ 0 w 5740"/>
                <a:gd name="T3" fmla="*/ 246 h 1906"/>
                <a:gd name="T4" fmla="*/ 6285 w 5740"/>
                <a:gd name="T5" fmla="*/ 246 h 1906"/>
                <a:gd name="T6" fmla="*/ 628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6824847"/>
      </p:ext>
    </p:extLst>
  </p:cSld>
  <p:clrMap bg1="dk2" tx1="lt1" bg2="dk1" tx2="lt2" accent1="accent1" accent2="accent2" accent3="accent3" accent4="accent4" accent5="accent5" accent6="accent6" hlink="hlink" folHlink="folHlink"/>
  <p:sldLayoutIdLst>
    <p:sldLayoutId id="2147484210" r:id="rId1"/>
    <p:sldLayoutId id="2147484211" r:id="rId2"/>
    <p:sldLayoutId id="2147484212" r:id="rId3"/>
    <p:sldLayoutId id="2147484213" r:id="rId4"/>
    <p:sldLayoutId id="2147484214" r:id="rId5"/>
    <p:sldLayoutId id="2147484215" r:id="rId6"/>
    <p:sldLayoutId id="2147484216" r:id="rId7"/>
    <p:sldLayoutId id="2147484217" r:id="rId8"/>
    <p:sldLayoutId id="2147484218" r:id="rId9"/>
    <p:sldLayoutId id="2147484219" r:id="rId10"/>
    <p:sldLayoutId id="2147484220"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884657160"/>
      </p:ext>
    </p:extLst>
  </p:cSld>
  <p:clrMap bg1="lt1" tx1="dk1" bg2="lt2" tx2="dk2" accent1="accent1" accent2="accent2" accent3="accent3" accent4="accent4" accent5="accent5" accent6="accent6" hlink="hlink" folHlink="folHlink"/>
  <p:sldLayoutIdLst>
    <p:sldLayoutId id="2147484222" r:id="rId1"/>
    <p:sldLayoutId id="2147484223" r:id="rId2"/>
    <p:sldLayoutId id="2147484224" r:id="rId3"/>
    <p:sldLayoutId id="2147484225" r:id="rId4"/>
    <p:sldLayoutId id="2147484226" r:id="rId5"/>
    <p:sldLayoutId id="2147484227" r:id="rId6"/>
    <p:sldLayoutId id="2147484228" r:id="rId7"/>
    <p:sldLayoutId id="2147484229" r:id="rId8"/>
    <p:sldLayoutId id="2147484230" r:id="rId9"/>
    <p:sldLayoutId id="2147484231" r:id="rId10"/>
    <p:sldLayoutId id="214748423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aseline="0">
                <a:solidFill>
                  <a:srgbClr val="000000"/>
                </a:solidFill>
                <a:latin typeface="Arial" charset="0"/>
                <a:ea typeface="+mn-ea"/>
                <a:cs typeface="+mn-cs"/>
              </a:defRPr>
            </a:lvl1pPr>
          </a:lstStyle>
          <a:p>
            <a:pPr>
              <a:defRPr/>
            </a:pPr>
            <a:endParaRPr lang="en-US"/>
          </a:p>
        </p:txBody>
      </p:sp>
      <p:sp>
        <p:nvSpPr>
          <p:cNvPr id="1003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Arial" charset="0"/>
                <a:ea typeface="+mn-ea"/>
                <a:cs typeface="+mn-cs"/>
              </a:defRPr>
            </a:lvl1pPr>
          </a:lstStyle>
          <a:p>
            <a:pPr>
              <a:defRPr/>
            </a:pPr>
            <a:endParaRPr lang="en-US"/>
          </a:p>
        </p:txBody>
      </p:sp>
      <p:sp>
        <p:nvSpPr>
          <p:cNvPr id="1003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latin typeface="Arial" charset="0"/>
              </a:defRPr>
            </a:lvl1pPr>
          </a:lstStyle>
          <a:p>
            <a:pPr>
              <a:defRPr/>
            </a:pPr>
            <a:fld id="{407DC1DE-A652-A040-A259-E72961084CA2}" type="slidenum">
              <a:rPr lang="en-US"/>
              <a:pPr>
                <a:defRPr/>
              </a:pPr>
              <a:t>‹#›</a:t>
            </a:fld>
            <a:endParaRPr lang="en-US"/>
          </a:p>
        </p:txBody>
      </p:sp>
    </p:spTree>
    <p:extLst>
      <p:ext uri="{BB962C8B-B14F-4D97-AF65-F5344CB8AC3E}">
        <p14:creationId xmlns:p14="http://schemas.microsoft.com/office/powerpoint/2010/main" val="567144069"/>
      </p:ext>
    </p:extLst>
  </p:cSld>
  <p:clrMap bg1="lt1" tx1="dk1" bg2="lt2" tx2="dk2" accent1="accent1" accent2="accent2" accent3="accent3" accent4="accent4" accent5="accent5" accent6="accent6" hlink="hlink" folHlink="folHlink"/>
  <p:sldLayoutIdLst>
    <p:sldLayoutId id="2147484234" r:id="rId1"/>
    <p:sldLayoutId id="2147484235" r:id="rId2"/>
    <p:sldLayoutId id="2147484236" r:id="rId3"/>
    <p:sldLayoutId id="2147484237" r:id="rId4"/>
    <p:sldLayoutId id="2147484238" r:id="rId5"/>
    <p:sldLayoutId id="2147484239" r:id="rId6"/>
    <p:sldLayoutId id="2147484240" r:id="rId7"/>
    <p:sldLayoutId id="2147484241" r:id="rId8"/>
    <p:sldLayoutId id="2147484242" r:id="rId9"/>
    <p:sldLayoutId id="2147484243" r:id="rId10"/>
    <p:sldLayoutId id="2147484244" r:id="rId11"/>
    <p:sldLayoutId id="2147484245"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70DE3889-85FD-E145-8320-54DA797288B8}" type="slidenum">
              <a:rPr lang="en-US"/>
              <a:pPr>
                <a:defRPr/>
              </a:pPr>
              <a:t>‹#›</a:t>
            </a:fld>
            <a:endParaRPr lang="en-US"/>
          </a:p>
        </p:txBody>
      </p:sp>
    </p:spTree>
    <p:extLst>
      <p:ext uri="{BB962C8B-B14F-4D97-AF65-F5344CB8AC3E}">
        <p14:creationId xmlns:p14="http://schemas.microsoft.com/office/powerpoint/2010/main" val="524627709"/>
      </p:ext>
    </p:extLst>
  </p:cSld>
  <p:clrMap bg1="lt1" tx1="dk1" bg2="lt2" tx2="dk2" accent1="accent1" accent2="accent2" accent3="accent3" accent4="accent4" accent5="accent5" accent6="accent6" hlink="hlink" folHlink="folHlink"/>
  <p:sldLayoutIdLst>
    <p:sldLayoutId id="2147484247"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000066"/>
            </a:gs>
          </a:gsLst>
          <a:lin ang="0" scaled="1"/>
        </a:gradFill>
        <a:effectLst/>
      </p:bgPr>
    </p:bg>
    <p:spTree>
      <p:nvGrpSpPr>
        <p:cNvPr id="1" name=""/>
        <p:cNvGrpSpPr/>
        <p:nvPr/>
      </p:nvGrpSpPr>
      <p:grpSpPr>
        <a:xfrm>
          <a:off x="0" y="0"/>
          <a:ext cx="0" cy="0"/>
          <a:chOff x="0" y="0"/>
          <a:chExt cx="0" cy="0"/>
        </a:xfrm>
      </p:grpSpPr>
      <p:sp>
        <p:nvSpPr>
          <p:cNvPr id="160770" name="Rectangle 1"/>
          <p:cNvSpPr>
            <a:spLocks noChangeArrowheads="1"/>
          </p:cNvSpPr>
          <p:nvPr/>
        </p:nvSpPr>
        <p:spPr bwMode="auto">
          <a:xfrm>
            <a:off x="8809038" y="0"/>
            <a:ext cx="334962" cy="6858000"/>
          </a:xfrm>
          <a:prstGeom prst="rect">
            <a:avLst/>
          </a:prstGeom>
          <a:gradFill rotWithShape="0">
            <a:gsLst>
              <a:gs pos="0">
                <a:srgbClr val="000044"/>
              </a:gs>
              <a:gs pos="50000">
                <a:srgbClr val="3366FF"/>
              </a:gs>
              <a:gs pos="100000">
                <a:srgbClr val="000044"/>
              </a:gs>
            </a:gsLst>
            <a:lin ang="0" scaled="1"/>
          </a:gradFill>
          <a:ln>
            <a:noFill/>
          </a:ln>
          <a:extLst>
            <a:ext uri="{91240B29-F687-4f45-9708-019B960494DF}"/>
          </a:extLst>
        </p:spPr>
        <p:txBody>
          <a:bodyPr wrap="none" anchor="ctr"/>
          <a:lstStyle/>
          <a:p>
            <a:pPr algn="l" rtl="0">
              <a:lnSpc>
                <a:spcPct val="93000"/>
              </a:lnSpc>
              <a:buClr>
                <a:srgbClr val="FFFFFF"/>
              </a:buClr>
              <a:buSzPct val="100000"/>
              <a:buFont typeface="Arial" charset="0"/>
              <a:buNone/>
              <a:defRPr/>
            </a:pPr>
            <a:endParaRPr lang="en-US">
              <a:solidFill>
                <a:srgbClr val="FFFFFF"/>
              </a:solidFill>
              <a:latin typeface="Arial" charset="0"/>
              <a:ea typeface="ＭＳ Ｐゴシック" charset="0"/>
              <a:cs typeface="ＭＳ Ｐゴシック" charset="0"/>
            </a:endParaRPr>
          </a:p>
        </p:txBody>
      </p:sp>
      <p:sp>
        <p:nvSpPr>
          <p:cNvPr id="160771" name="AutoShape 2"/>
          <p:cNvSpPr>
            <a:spLocks noChangeArrowheads="1"/>
          </p:cNvSpPr>
          <p:nvPr/>
        </p:nvSpPr>
        <p:spPr bwMode="auto">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25"/>
              <a:gd name="T82" fmla="*/ 0 h 1492"/>
              <a:gd name="T83" fmla="*/ 3625 w 3625"/>
              <a:gd name="T84" fmla="*/ 1492 h 14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rgbClr val="000000"/>
              </a:gs>
              <a:gs pos="100000">
                <a:srgbClr val="000066"/>
              </a:gs>
            </a:gsLst>
            <a:lin ang="5400000" scaled="1"/>
          </a:gradFill>
          <a:ln>
            <a:noFill/>
          </a:ln>
          <a:extLst>
            <a:ext uri="{91240B29-F687-4f45-9708-019B960494DF}"/>
          </a:extLst>
        </p:spPr>
        <p:txBody>
          <a:bodyPr wrap="none" anchor="ctr"/>
          <a:lstStyle/>
          <a:p>
            <a:pPr algn="l" rtl="0">
              <a:defRPr/>
            </a:pPr>
            <a:endParaRPr lang="en-US">
              <a:solidFill>
                <a:srgbClr val="FFFFFF"/>
              </a:solidFill>
              <a:latin typeface="Arial" charset="0"/>
              <a:ea typeface="ＭＳ Ｐゴシック" charset="0"/>
              <a:cs typeface="ＭＳ Ｐゴシック" charset="0"/>
            </a:endParaRPr>
          </a:p>
        </p:txBody>
      </p:sp>
      <p:sp>
        <p:nvSpPr>
          <p:cNvPr id="160772" name="AutoShape 3"/>
          <p:cNvSpPr>
            <a:spLocks noChangeArrowheads="1"/>
          </p:cNvSpPr>
          <p:nvPr/>
        </p:nvSpPr>
        <p:spPr bwMode="auto">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43"/>
              <a:gd name="T142" fmla="*/ 0 h 1902"/>
              <a:gd name="T143" fmla="*/ 5143 w 5143"/>
              <a:gd name="T144" fmla="*/ 1902 h 19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a:solidFill>
                <a:srgbClr val="FFFFFF"/>
              </a:solidFill>
              <a:latin typeface="Arial" charset="0"/>
              <a:ea typeface="ＭＳ Ｐゴシック" charset="0"/>
              <a:cs typeface="ＭＳ Ｐゴシック" charset="0"/>
            </a:endParaRPr>
          </a:p>
        </p:txBody>
      </p:sp>
      <p:sp>
        <p:nvSpPr>
          <p:cNvPr id="160773" name="AutoShape 4"/>
          <p:cNvSpPr>
            <a:spLocks noChangeArrowheads="1"/>
          </p:cNvSpPr>
          <p:nvPr/>
        </p:nvSpPr>
        <p:spPr bwMode="auto">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60"/>
              <a:gd name="T157" fmla="*/ 0 h 2325"/>
              <a:gd name="T158" fmla="*/ 5760 w 5760"/>
              <a:gd name="T159" fmla="*/ 2325 h 23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a:solidFill>
                <a:srgbClr val="FFFFFF"/>
              </a:solidFill>
              <a:latin typeface="Arial" charset="0"/>
              <a:ea typeface="ＭＳ Ｐゴシック" charset="0"/>
              <a:cs typeface="ＭＳ Ｐゴシック" charset="0"/>
            </a:endParaRPr>
          </a:p>
        </p:txBody>
      </p:sp>
      <p:sp>
        <p:nvSpPr>
          <p:cNvPr id="160774" name="AutoShape 5"/>
          <p:cNvSpPr>
            <a:spLocks noChangeArrowheads="1"/>
          </p:cNvSpPr>
          <p:nvPr/>
        </p:nvSpPr>
        <p:spPr bwMode="auto">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60"/>
              <a:gd name="T148" fmla="*/ 0 h 1573"/>
              <a:gd name="T149" fmla="*/ 5760 w 5760"/>
              <a:gd name="T150" fmla="*/ 1573 h 15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a:solidFill>
                <a:srgbClr val="FFFFFF"/>
              </a:solidFill>
              <a:latin typeface="Arial" charset="0"/>
              <a:ea typeface="ＭＳ Ｐゴシック" charset="0"/>
              <a:cs typeface="ＭＳ Ｐゴシック" charset="0"/>
            </a:endParaRPr>
          </a:p>
        </p:txBody>
      </p:sp>
      <p:sp>
        <p:nvSpPr>
          <p:cNvPr id="160775" name="AutoShape 6"/>
          <p:cNvSpPr>
            <a:spLocks noChangeArrowheads="1"/>
          </p:cNvSpPr>
          <p:nvPr/>
        </p:nvSpPr>
        <p:spPr bwMode="auto">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60"/>
              <a:gd name="T73" fmla="*/ 0 h 970"/>
              <a:gd name="T74" fmla="*/ 5760 w 5760"/>
              <a:gd name="T75" fmla="*/ 970 h 9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a:solidFill>
                <a:srgbClr val="FFFFFF"/>
              </a:solidFill>
              <a:latin typeface="Arial" charset="0"/>
              <a:ea typeface="ＭＳ Ｐゴシック" charset="0"/>
              <a:cs typeface="ＭＳ Ｐゴシック" charset="0"/>
            </a:endParaRPr>
          </a:p>
        </p:txBody>
      </p:sp>
      <p:sp>
        <p:nvSpPr>
          <p:cNvPr id="160776" name="AutoShape 7"/>
          <p:cNvSpPr>
            <a:spLocks noChangeArrowheads="1"/>
          </p:cNvSpPr>
          <p:nvPr/>
        </p:nvSpPr>
        <p:spPr bwMode="auto">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60"/>
              <a:gd name="T85" fmla="*/ 0 h 1060"/>
              <a:gd name="T86" fmla="*/ 5760 w 5760"/>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a:solidFill>
                <a:srgbClr val="FFFFFF"/>
              </a:solidFill>
              <a:latin typeface="Arial" charset="0"/>
              <a:ea typeface="ＭＳ Ｐゴシック" charset="0"/>
              <a:cs typeface="ＭＳ Ｐゴシック" charset="0"/>
            </a:endParaRPr>
          </a:p>
        </p:txBody>
      </p:sp>
      <p:sp>
        <p:nvSpPr>
          <p:cNvPr id="160777" name="AutoShape 8"/>
          <p:cNvSpPr>
            <a:spLocks noChangeArrowheads="1"/>
          </p:cNvSpPr>
          <p:nvPr/>
        </p:nvSpPr>
        <p:spPr bwMode="auto">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84"/>
              <a:gd name="T133" fmla="*/ 0 h 673"/>
              <a:gd name="T134" fmla="*/ 5284 w 5284"/>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a:solidFill>
                <a:srgbClr val="FFFFFF"/>
              </a:solidFill>
              <a:latin typeface="Arial" charset="0"/>
              <a:ea typeface="ＭＳ Ｐゴシック" charset="0"/>
              <a:cs typeface="ＭＳ Ｐゴシック" charset="0"/>
            </a:endParaRPr>
          </a:p>
        </p:txBody>
      </p:sp>
      <p:sp>
        <p:nvSpPr>
          <p:cNvPr id="160778" name="AutoShape 9"/>
          <p:cNvSpPr>
            <a:spLocks noChangeArrowheads="1"/>
          </p:cNvSpPr>
          <p:nvPr/>
        </p:nvSpPr>
        <p:spPr bwMode="auto">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4"/>
              <a:gd name="T49" fmla="*/ 0 h 286"/>
              <a:gd name="T50" fmla="*/ 2884 w 2884"/>
              <a:gd name="T51" fmla="*/ 286 h 2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a:solidFill>
                <a:srgbClr val="FFFFFF"/>
              </a:solidFill>
              <a:latin typeface="Arial" charset="0"/>
              <a:ea typeface="ＭＳ Ｐゴシック" charset="0"/>
              <a:cs typeface="ＭＳ Ｐゴシック" charset="0"/>
            </a:endParaRPr>
          </a:p>
        </p:txBody>
      </p:sp>
      <p:sp>
        <p:nvSpPr>
          <p:cNvPr id="35851" name="Rectangle 10"/>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35852" name="Rectangle 11"/>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73069" name="Text Box 12"/>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173070" name="Text Box 13"/>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16398" name="Rectangle 14"/>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FFFFFF"/>
              </a:buClr>
              <a:buSzPct val="100000"/>
              <a:buFont typeface="Times New Roman" charset="0"/>
              <a:buNone/>
              <a:defRPr sz="1400">
                <a:solidFill>
                  <a:srgbClr val="FFFFFF"/>
                </a:solidFill>
                <a:latin typeface="Times New Roman" charset="0"/>
                <a:ea typeface="ＭＳ Ｐゴシック" charset="0"/>
                <a:cs typeface="ＭＳ Ｐゴシック" charset="0"/>
              </a:defRPr>
            </a:lvl1pPr>
          </a:lstStyle>
          <a:p>
            <a:pPr>
              <a:defRPr/>
            </a:pPr>
            <a:fld id="{FA310DFC-9FE7-45FA-9ED7-9E3574261721}" type="slidenum">
              <a:rPr lang="en-GB"/>
              <a:pPr>
                <a:defRPr/>
              </a:pPr>
              <a:t>‹#›</a:t>
            </a:fld>
            <a:endParaRPr lang="en-GB"/>
          </a:p>
        </p:txBody>
      </p:sp>
    </p:spTree>
    <p:extLst>
      <p:ext uri="{BB962C8B-B14F-4D97-AF65-F5344CB8AC3E}">
        <p14:creationId xmlns:p14="http://schemas.microsoft.com/office/powerpoint/2010/main" val="3162118481"/>
      </p:ext>
    </p:extLst>
  </p:cSld>
  <p:clrMap bg1="lt1" tx1="dk1" bg2="lt2" tx2="dk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Lst>
  <p:txStyles>
    <p:titleStyle>
      <a:lvl1pPr algn="ctr" defTabSz="449263" rtl="0" eaLnBrk="0" fontAlgn="base" hangingPunct="0">
        <a:lnSpc>
          <a:spcPct val="95000"/>
        </a:lnSpc>
        <a:spcBef>
          <a:spcPct val="0"/>
        </a:spcBef>
        <a:spcAft>
          <a:spcPct val="0"/>
        </a:spcAft>
        <a:buClr>
          <a:srgbClr val="FFCC66"/>
        </a:buClr>
        <a:buSzPct val="100000"/>
        <a:buFont typeface="Times New Roman" pitchFamily="18" charset="0"/>
        <a:defRPr sz="4400">
          <a:solidFill>
            <a:srgbClr val="FFCC66"/>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FFCC66"/>
        </a:buClr>
        <a:buSzPct val="100000"/>
        <a:buFont typeface="Times New Roman" pitchFamily="18" charset="0"/>
        <a:defRPr sz="4400">
          <a:solidFill>
            <a:srgbClr val="FFCC66"/>
          </a:solidFill>
          <a:latin typeface="Arial" charset="0"/>
          <a:ea typeface="MS PGothic" pitchFamily="34" charset="-128"/>
          <a:cs typeface="Arial" pitchFamily="34" charset="0"/>
        </a:defRPr>
      </a:lvl2pPr>
      <a:lvl3pPr algn="ctr" defTabSz="449263" rtl="0" eaLnBrk="0" fontAlgn="base" hangingPunct="0">
        <a:lnSpc>
          <a:spcPct val="95000"/>
        </a:lnSpc>
        <a:spcBef>
          <a:spcPct val="0"/>
        </a:spcBef>
        <a:spcAft>
          <a:spcPct val="0"/>
        </a:spcAft>
        <a:buClr>
          <a:srgbClr val="FFCC66"/>
        </a:buClr>
        <a:buSzPct val="100000"/>
        <a:buFont typeface="Times New Roman" pitchFamily="18" charset="0"/>
        <a:defRPr sz="4400">
          <a:solidFill>
            <a:srgbClr val="FFCC66"/>
          </a:solidFill>
          <a:latin typeface="Arial" charset="0"/>
          <a:ea typeface="MS PGothic" pitchFamily="34" charset="-128"/>
          <a:cs typeface="Arial" pitchFamily="34" charset="0"/>
        </a:defRPr>
      </a:lvl3pPr>
      <a:lvl4pPr algn="ctr" defTabSz="449263" rtl="0" eaLnBrk="0" fontAlgn="base" hangingPunct="0">
        <a:lnSpc>
          <a:spcPct val="95000"/>
        </a:lnSpc>
        <a:spcBef>
          <a:spcPct val="0"/>
        </a:spcBef>
        <a:spcAft>
          <a:spcPct val="0"/>
        </a:spcAft>
        <a:buClr>
          <a:srgbClr val="FFCC66"/>
        </a:buClr>
        <a:buSzPct val="100000"/>
        <a:buFont typeface="Times New Roman" pitchFamily="18" charset="0"/>
        <a:defRPr sz="4400">
          <a:solidFill>
            <a:srgbClr val="FFCC66"/>
          </a:solidFill>
          <a:latin typeface="Arial" charset="0"/>
          <a:ea typeface="MS PGothic" pitchFamily="34" charset="-128"/>
          <a:cs typeface="Arial" pitchFamily="34" charset="0"/>
        </a:defRPr>
      </a:lvl4pPr>
      <a:lvl5pPr algn="ctr" defTabSz="449263" rtl="0" eaLnBrk="0" fontAlgn="base" hangingPunct="0">
        <a:lnSpc>
          <a:spcPct val="95000"/>
        </a:lnSpc>
        <a:spcBef>
          <a:spcPct val="0"/>
        </a:spcBef>
        <a:spcAft>
          <a:spcPct val="0"/>
        </a:spcAft>
        <a:buClr>
          <a:srgbClr val="FFCC66"/>
        </a:buClr>
        <a:buSzPct val="100000"/>
        <a:buFont typeface="Times New Roman" pitchFamily="18" charset="0"/>
        <a:defRPr sz="4400">
          <a:solidFill>
            <a:srgbClr val="FFCC66"/>
          </a:solidFill>
          <a:latin typeface="Arial" charset="0"/>
          <a:ea typeface="MS PGothic" pitchFamily="34" charset="-128"/>
          <a:cs typeface="Arial" pitchFamily="34" charset="0"/>
        </a:defRPr>
      </a:lvl5pPr>
      <a:lvl6pPr marL="4572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FF"/>
        </a:buClr>
        <a:buSzPct val="100000"/>
        <a:buFont typeface="Times New Roman" pitchFamily="18" charset="0"/>
        <a:buChar char="•"/>
        <a:defRPr sz="3200">
          <a:solidFill>
            <a:srgbClr val="FFFFFF"/>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FFFFFF"/>
        </a:buClr>
        <a:buSzPct val="100000"/>
        <a:buFont typeface="Times New Roman" pitchFamily="18" charset="0"/>
        <a:buChar char="–"/>
        <a:defRPr sz="2800">
          <a:solidFill>
            <a:srgbClr val="FFFFFF"/>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FFFFFF"/>
        </a:buClr>
        <a:buSzPct val="100000"/>
        <a:buFont typeface="Times New Roman" pitchFamily="18" charset="0"/>
        <a:buChar char="•"/>
        <a:defRPr sz="2400">
          <a:solidFill>
            <a:srgbClr val="FFFFFF"/>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FFFFFF"/>
        </a:buClr>
        <a:buSzPct val="100000"/>
        <a:buFont typeface="Times New Roman" pitchFamily="18" charset="0"/>
        <a:buChar char="–"/>
        <a:defRPr sz="2000">
          <a:solidFill>
            <a:srgbClr val="FFFFFF"/>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FFFFFF"/>
        </a:buClr>
        <a:buSzPct val="100000"/>
        <a:buFont typeface="Times New Roman" pitchFamily="18" charset="0"/>
        <a:buChar char="»"/>
        <a:defRPr sz="2000">
          <a:solidFill>
            <a:srgbClr val="FFFFFF"/>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1026"/>
          <p:cNvGrpSpPr>
            <a:grpSpLocks/>
          </p:cNvGrpSpPr>
          <p:nvPr/>
        </p:nvGrpSpPr>
        <p:grpSpPr bwMode="auto">
          <a:xfrm>
            <a:off x="0" y="0"/>
            <a:ext cx="7242175" cy="1981200"/>
            <a:chOff x="0" y="0"/>
            <a:chExt cx="4562" cy="1248"/>
          </a:xfrm>
        </p:grpSpPr>
        <p:sp>
          <p:nvSpPr>
            <p:cNvPr id="118787" name="Freeform 1027"/>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a:lstStyle/>
            <a:p>
              <a:pPr>
                <a:defRPr/>
              </a:pPr>
              <a:endParaRPr lang="en-US"/>
            </a:p>
          </p:txBody>
        </p:sp>
        <p:sp>
          <p:nvSpPr>
            <p:cNvPr id="13321" name="Freeform 1028"/>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a:lstStyle/>
            <a:p>
              <a:endParaRPr lang="en-US"/>
            </a:p>
          </p:txBody>
        </p:sp>
      </p:grpSp>
      <p:sp>
        <p:nvSpPr>
          <p:cNvPr id="118789" name="Rectangle 1029"/>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8790" name="Rectangle 1030"/>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8791" name="Rectangle 1031"/>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defRPr>
            </a:lvl1pPr>
          </a:lstStyle>
          <a:p>
            <a:pPr>
              <a:defRPr/>
            </a:pPr>
            <a:endParaRPr lang="en-US"/>
          </a:p>
        </p:txBody>
      </p:sp>
      <p:sp>
        <p:nvSpPr>
          <p:cNvPr id="118792" name="Rectangle 1032"/>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defRPr>
            </a:lvl1pPr>
          </a:lstStyle>
          <a:p>
            <a:pPr>
              <a:defRPr/>
            </a:pPr>
            <a:endParaRPr lang="en-US"/>
          </a:p>
        </p:txBody>
      </p:sp>
      <p:sp>
        <p:nvSpPr>
          <p:cNvPr id="118793" name="Rectangle 1033"/>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mn-lt"/>
              </a:defRPr>
            </a:lvl1pPr>
          </a:lstStyle>
          <a:p>
            <a:pPr>
              <a:defRPr/>
            </a:pPr>
            <a:fld id="{3777DD09-EA92-A449-BE2C-B986231B589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11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4578" name="Group 2"/>
          <p:cNvGrpSpPr>
            <a:grpSpLocks/>
          </p:cNvGrpSpPr>
          <p:nvPr/>
        </p:nvGrpSpPr>
        <p:grpSpPr bwMode="auto">
          <a:xfrm>
            <a:off x="0" y="0"/>
            <a:ext cx="8839200" cy="6858000"/>
            <a:chOff x="0" y="0"/>
            <a:chExt cx="5568" cy="4320"/>
          </a:xfrm>
        </p:grpSpPr>
        <p:grpSp>
          <p:nvGrpSpPr>
            <p:cNvPr id="24584" name="Group 3"/>
            <p:cNvGrpSpPr>
              <a:grpSpLocks/>
            </p:cNvGrpSpPr>
            <p:nvPr userDrawn="1"/>
          </p:nvGrpSpPr>
          <p:grpSpPr bwMode="auto">
            <a:xfrm>
              <a:off x="0" y="0"/>
              <a:ext cx="3216" cy="3072"/>
              <a:chOff x="0" y="0"/>
              <a:chExt cx="2928" cy="2784"/>
            </a:xfrm>
          </p:grpSpPr>
          <p:sp>
            <p:nvSpPr>
              <p:cNvPr id="13333"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4"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5"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6"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7"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nvGrpSpPr>
            <p:cNvPr id="24585" name="Group 9"/>
            <p:cNvGrpSpPr>
              <a:grpSpLocks/>
            </p:cNvGrpSpPr>
            <p:nvPr userDrawn="1"/>
          </p:nvGrpSpPr>
          <p:grpSpPr bwMode="auto">
            <a:xfrm>
              <a:off x="2016" y="2016"/>
              <a:ext cx="2448" cy="2304"/>
              <a:chOff x="0" y="0"/>
              <a:chExt cx="2928" cy="2784"/>
            </a:xfrm>
          </p:grpSpPr>
          <p:sp>
            <p:nvSpPr>
              <p:cNvPr id="13328"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29"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0"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1"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32"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nvGrpSpPr>
            <p:cNvPr id="24586" name="Group 15"/>
            <p:cNvGrpSpPr>
              <a:grpSpLocks/>
            </p:cNvGrpSpPr>
            <p:nvPr userDrawn="1"/>
          </p:nvGrpSpPr>
          <p:grpSpPr bwMode="auto">
            <a:xfrm>
              <a:off x="2832" y="96"/>
              <a:ext cx="2736" cy="2592"/>
              <a:chOff x="0" y="0"/>
              <a:chExt cx="2928" cy="2784"/>
            </a:xfrm>
          </p:grpSpPr>
          <p:sp>
            <p:nvSpPr>
              <p:cNvPr id="13323"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24"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25"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26"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sp>
            <p:nvSpPr>
              <p:cNvPr id="13327"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extLst>
            </p:spPr>
            <p:txBody>
              <a:bodyPr wrap="none" anchor="ctr"/>
              <a:lstStyle/>
              <a:p>
                <a:pPr algn="l" defTabSz="914400" rtl="0" eaLnBrk="0" hangingPunct="0">
                  <a:defRPr/>
                </a:pPr>
                <a:endParaRPr lang="en-US">
                  <a:solidFill>
                    <a:srgbClr val="EAEAEA"/>
                  </a:solidFill>
                  <a:latin typeface="Times" charset="0"/>
                  <a:ea typeface="ＭＳ Ｐゴシック" charset="0"/>
                  <a:cs typeface="ＭＳ Ｐゴシック" charset="0"/>
                </a:endParaRPr>
              </a:p>
            </p:txBody>
          </p:sp>
        </p:grpSp>
      </p:grpSp>
      <p:sp>
        <p:nvSpPr>
          <p:cNvPr id="24579"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0"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6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a:defRPr sz="1400" b="1" smtClean="0">
                <a:solidFill>
                  <a:srgbClr val="EAEAEA"/>
                </a:solidFill>
                <a:latin typeface="Times New Roman" pitchFamily="18" charset="0"/>
              </a:defRPr>
            </a:lvl1pPr>
          </a:lstStyle>
          <a:p>
            <a:pPr>
              <a:defRPr/>
            </a:pPr>
            <a:endParaRPr lang="en-US"/>
          </a:p>
        </p:txBody>
      </p:sp>
      <p:sp>
        <p:nvSpPr>
          <p:cNvPr id="616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a:defRPr sz="1400" b="1" smtClean="0">
                <a:solidFill>
                  <a:srgbClr val="EAEAEA"/>
                </a:solidFill>
                <a:latin typeface="Times New Roman" pitchFamily="18" charset="0"/>
              </a:defRPr>
            </a:lvl1pPr>
          </a:lstStyle>
          <a:p>
            <a:pPr>
              <a:defRPr/>
            </a:pPr>
            <a:endParaRPr lang="en-US"/>
          </a:p>
        </p:txBody>
      </p:sp>
      <p:sp>
        <p:nvSpPr>
          <p:cNvPr id="616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0">
              <a:defRPr sz="1400" b="1" smtClean="0">
                <a:solidFill>
                  <a:srgbClr val="EAEAEA"/>
                </a:solidFill>
                <a:latin typeface="Times New Roman" pitchFamily="18" charset="0"/>
              </a:defRPr>
            </a:lvl1pPr>
          </a:lstStyle>
          <a:p>
            <a:pPr>
              <a:defRPr/>
            </a:pPr>
            <a:fld id="{39596F40-16C5-4B3E-8C10-649516152D9F}" type="slidenum">
              <a:rPr lang="en-US"/>
              <a:pPr>
                <a:defRPr/>
              </a:pPr>
              <a:t>‹#›</a:t>
            </a:fld>
            <a:endParaRPr lang="en-US"/>
          </a:p>
        </p:txBody>
      </p:sp>
    </p:spTree>
    <p:extLst>
      <p:ext uri="{BB962C8B-B14F-4D97-AF65-F5344CB8AC3E}">
        <p14:creationId xmlns:p14="http://schemas.microsoft.com/office/powerpoint/2010/main" val="2850843421"/>
      </p:ext>
    </p:extLst>
  </p:cSld>
  <p:clrMap bg1="dk2" tx1="lt1" bg2="dk1" tx2="lt2" accent1="accent1" accent2="accent2" accent3="accent3" accent4="accent4" accent5="accent5" accent6="accent6" hlink="hlink" folHlink="folHlink"/>
  <p:sldLayoutIdLst>
    <p:sldLayoutId id="2147484261" r:id="rId1"/>
    <p:sldLayoutId id="2147484262" r:id="rId2"/>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MS PGothic" pitchFamily="34"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MS PGothic" pitchFamily="34"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16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16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16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pPr defTabSz="914400" fontAlgn="base">
              <a:spcBef>
                <a:spcPct val="0"/>
              </a:spcBef>
              <a:spcAft>
                <a:spcPct val="0"/>
              </a:spcAft>
              <a:defRPr/>
            </a:pPr>
            <a:fld id="{CA4B89DA-E146-5943-8FC5-2921A6FBB221}"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3395488"/>
      </p:ext>
    </p:extLst>
  </p:cSld>
  <p:clrMap bg1="lt1" tx1="dk1" bg2="lt2" tx2="dk2" accent1="accent1" accent2="accent2" accent3="accent3" accent4="accent4" accent5="accent5" accent6="accent6" hlink="hlink" folHlink="folHlink"/>
  <p:sldLayoutIdLst>
    <p:sldLayoutId id="2147484264" r:id="rId1"/>
    <p:sldLayoutId id="2147484265" r:id="rId2"/>
    <p:sldLayoutId id="2147484266" r:id="rId3"/>
    <p:sldLayoutId id="2147484267" r:id="rId4"/>
    <p:sldLayoutId id="2147484268" r:id="rId5"/>
    <p:sldLayoutId id="2147484269" r:id="rId6"/>
    <p:sldLayoutId id="2147484270" r:id="rId7"/>
    <p:sldLayoutId id="2147484271" r:id="rId8"/>
    <p:sldLayoutId id="2147484272" r:id="rId9"/>
    <p:sldLayoutId id="2147484273" r:id="rId10"/>
    <p:sldLayoutId id="214748427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solidFill>
                  <a:srgbClr val="000000"/>
                </a:solidFill>
                <a:latin typeface="Arial" pitchFamily="-112" charset="0"/>
                <a:ea typeface="+mn-ea"/>
                <a:cs typeface="+mn-cs"/>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a:solidFill>
                  <a:srgbClr val="000000"/>
                </a:solidFill>
                <a:latin typeface="Arial" pitchFamily="-112" charset="0"/>
                <a:ea typeface="+mn-ea"/>
                <a:cs typeface="+mn-cs"/>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solidFill>
                  <a:srgbClr val="000000"/>
                </a:solidFill>
                <a:latin typeface="Arial" charset="0"/>
                <a:cs typeface="Arial" charset="0"/>
              </a:defRPr>
            </a:lvl1pPr>
          </a:lstStyle>
          <a:p>
            <a:pPr>
              <a:defRPr/>
            </a:pPr>
            <a:fld id="{8A316BBD-68F2-7845-8F4F-DAC469F680BB}" type="slidenum">
              <a:rPr lang="en-US"/>
              <a:pPr>
                <a:defRPr/>
              </a:pPr>
              <a:t>‹#›</a:t>
            </a:fld>
            <a:endParaRPr lang="en-US"/>
          </a:p>
        </p:txBody>
      </p:sp>
    </p:spTree>
    <p:extLst>
      <p:ext uri="{BB962C8B-B14F-4D97-AF65-F5344CB8AC3E}">
        <p14:creationId xmlns:p14="http://schemas.microsoft.com/office/powerpoint/2010/main" val="3309379086"/>
      </p:ext>
    </p:extLst>
  </p:cSld>
  <p:clrMap bg1="lt1" tx1="dk1" bg2="lt2" tx2="dk2" accent1="accent1" accent2="accent2" accent3="accent3" accent4="accent4" accent5="accent5" accent6="accent6" hlink="hlink" folHlink="folHlink"/>
  <p:sldLayoutIdLst>
    <p:sldLayoutId id="2147484276" r:id="rId1"/>
    <p:sldLayoutId id="2147484277" r:id="rId2"/>
    <p:sldLayoutId id="2147484278" r:id="rId3"/>
    <p:sldLayoutId id="2147484279" r:id="rId4"/>
    <p:sldLayoutId id="2147484280" r:id="rId5"/>
    <p:sldLayoutId id="2147484281" r:id="rId6"/>
    <p:sldLayoutId id="2147484282" r:id="rId7"/>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pitchFamily="-112"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lgn="ct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57453B29-912D-2E41-8A36-0EDBAB358B74}" type="slidenum">
              <a:rPr lang="en-US">
                <a:solidFill>
                  <a:srgbClr val="000000"/>
                </a:solidFill>
                <a:latin typeface="Times New Roman"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71366962"/>
      </p:ext>
    </p:extLst>
  </p:cSld>
  <p:clrMap bg1="lt1" tx1="dk1" bg2="lt2" tx2="dk2" accent1="accent1" accent2="accent2" accent3="accent3" accent4="accent4" accent5="accent5" accent6="accent6" hlink="hlink" folHlink="folHlink"/>
  <p:sldLayoutIdLst>
    <p:sldLayoutId id="2147484284" r:id="rId1"/>
    <p:sldLayoutId id="2147484285" r:id="rId2"/>
    <p:sldLayoutId id="2147484286" r:id="rId3"/>
    <p:sldLayoutId id="2147484287" r:id="rId4"/>
    <p:sldLayoutId id="2147484288" r:id="rId5"/>
    <p:sldLayoutId id="2147484289" r:id="rId6"/>
    <p:sldLayoutId id="2147484290" r:id="rId7"/>
    <p:sldLayoutId id="2147484291" r:id="rId8"/>
    <p:sldLayoutId id="2147484292" r:id="rId9"/>
    <p:sldLayoutId id="2147484293" r:id="rId10"/>
    <p:sldLayoutId id="2147484294" r:id="rId11"/>
    <p:sldLayoutId id="2147484295"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26" charset="0"/>
                <a:ea typeface="+mn-ea"/>
                <a:cs typeface="+mn-cs"/>
              </a:endParaRPr>
            </a:p>
          </p:txBody>
        </p:sp>
        <p:grpSp>
          <p:nvGrpSpPr>
            <p:cNvPr id="1030" name="Group 4"/>
            <p:cNvGrpSpPr>
              <a:grpSpLocks/>
            </p:cNvGrpSpPr>
            <p:nvPr/>
          </p:nvGrpSpPr>
          <p:grpSpPr bwMode="auto">
            <a:xfrm>
              <a:off x="48" y="102"/>
              <a:ext cx="96" cy="4128"/>
              <a:chOff x="48" y="102"/>
              <a:chExt cx="96" cy="4128"/>
            </a:xfrm>
          </p:grpSpPr>
          <p:sp>
            <p:nvSpPr>
              <p:cNvPr id="1031"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2"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3"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4"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5"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6"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7"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8"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9"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0"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1"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2"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3"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4"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5"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6"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7"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8"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9"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0"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1"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2"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3"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4"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5"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6"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7"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8"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9"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00037739"/>
      </p:ext>
    </p:extLst>
  </p:cSld>
  <p:clrMap bg1="dk2" tx1="lt1" bg2="dk1" tx2="lt2" accent1="accent1" accent2="accent2" accent3="accent3" accent4="accent4" accent5="accent5" accent6="accent6" hlink="hlink" folHlink="folHlink"/>
  <p:sldLayoutIdLst>
    <p:sldLayoutId id="2147484297" r:id="rId1"/>
    <p:sldLayoutId id="2147484298" r:id="rId2"/>
    <p:sldLayoutId id="2147484299" r:id="rId3"/>
    <p:sldLayoutId id="2147484300" r:id="rId4"/>
    <p:sldLayoutId id="2147484301" r:id="rId5"/>
    <p:sldLayoutId id="2147484302" r:id="rId6"/>
    <p:sldLayoutId id="2147484303" r:id="rId7"/>
    <p:sldLayoutId id="2147484304" r:id="rId8"/>
    <p:sldLayoutId id="2147484305" r:id="rId9"/>
    <p:sldLayoutId id="2147484306" r:id="rId10"/>
    <p:sldLayoutId id="2147484307" r:id="rId11"/>
    <p:sldLayoutId id="2147484308" r:id="rId12"/>
    <p:sldLayoutId id="2147484309" r:id="rId13"/>
    <p:sldLayoutId id="2147484310" r:id="rId14"/>
    <p:sldLayoutId id="2147484311" r:id="rId15"/>
  </p:sldLayoutIdLst>
  <p:txStyles>
    <p:titleStyle>
      <a:lvl1pPr algn="l"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26"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26"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26"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26"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a:defRPr/>
            </a:pPr>
            <a:fld id="{EB06BE58-CCAC-8A48-A3AE-60B22C5533E4}" type="slidenum">
              <a:rPr lang="zh-CN" altLang="en-US"/>
              <a:pPr defTabSz="914400">
                <a:defRPr/>
              </a:pPr>
              <a:t>‹#›</a:t>
            </a:fld>
            <a:endParaRPr lang="en-US" altLang="zh-CN"/>
          </a:p>
        </p:txBody>
      </p:sp>
    </p:spTree>
    <p:extLst>
      <p:ext uri="{BB962C8B-B14F-4D97-AF65-F5344CB8AC3E}">
        <p14:creationId xmlns:p14="http://schemas.microsoft.com/office/powerpoint/2010/main" val="2158599405"/>
      </p:ext>
    </p:extLst>
  </p:cSld>
  <p:clrMap bg1="lt1" tx1="dk1" bg2="lt2" tx2="dk2" accent1="accent1" accent2="accent2" accent3="accent3" accent4="accent4" accent5="accent5" accent6="accent6" hlink="hlink" folHlink="folHlink"/>
  <p:sldLayoutIdLst>
    <p:sldLayoutId id="2147484313" r:id="rId1"/>
    <p:sldLayoutId id="2147484314" r:id="rId2"/>
    <p:sldLayoutId id="2147484315" r:id="rId3"/>
    <p:sldLayoutId id="2147484316" r:id="rId4"/>
    <p:sldLayoutId id="2147484317" r:id="rId5"/>
    <p:sldLayoutId id="2147484318" r:id="rId6"/>
    <p:sldLayoutId id="2147484319" r:id="rId7"/>
    <p:sldLayoutId id="2147484320" r:id="rId8"/>
    <p:sldLayoutId id="2147484321" r:id="rId9"/>
    <p:sldLayoutId id="2147484322" r:id="rId10"/>
    <p:sldLayoutId id="2147484323" r:id="rId11"/>
    <p:sldLayoutId id="2147484324"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ltLang="x-non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4C61D51B-8C1E-D54E-A4BD-EA47B6CB3A82}" type="slidenum">
              <a:rPr lang="en-US" altLang="x-none" smtClean="0"/>
              <a:pPr>
                <a:defRPr/>
              </a:pPr>
              <a:t>‹#›</a:t>
            </a:fld>
            <a:endParaRPr lang="en-US" altLang="x-none"/>
          </a:p>
        </p:txBody>
      </p:sp>
    </p:spTree>
    <p:extLst>
      <p:ext uri="{BB962C8B-B14F-4D97-AF65-F5344CB8AC3E}">
        <p14:creationId xmlns:p14="http://schemas.microsoft.com/office/powerpoint/2010/main" val="2906561498"/>
      </p:ext>
    </p:extLst>
  </p:cSld>
  <p:clrMap bg1="lt1" tx1="dk1" bg2="lt2" tx2="dk2" accent1="accent1" accent2="accent2" accent3="accent3" accent4="accent4" accent5="accent5" accent6="accent6" hlink="hlink" folHlink="folHlink"/>
  <p:sldLayoutIdLst>
    <p:sldLayoutId id="2147484339" r:id="rId1"/>
    <p:sldLayoutId id="2147484340" r:id="rId2"/>
    <p:sldLayoutId id="2147484341" r:id="rId3"/>
    <p:sldLayoutId id="2147484342" r:id="rId4"/>
    <p:sldLayoutId id="2147484343" r:id="rId5"/>
    <p:sldLayoutId id="2147484344" r:id="rId6"/>
    <p:sldLayoutId id="2147484345" r:id="rId7"/>
    <p:sldLayoutId id="2147484346" r:id="rId8"/>
    <p:sldLayoutId id="2147484347" r:id="rId9"/>
    <p:sldLayoutId id="2147484348" r:id="rId10"/>
    <p:sldLayoutId id="214748434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pitchFamily="-112" charset="0"/>
                <a:ea typeface="+mn-ea"/>
                <a:cs typeface="+mn-cs"/>
              </a:defRPr>
            </a:lvl1pPr>
          </a:lstStyle>
          <a:p>
            <a:pPr>
              <a:defRPr/>
            </a:pPr>
            <a:endParaRPr lang="en-US"/>
          </a:p>
        </p:txBody>
      </p:sp>
      <p:sp>
        <p:nvSpPr>
          <p:cNvPr id="1239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239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A16ECDD-270E-2840-8C46-755DFC6630AA}" type="slidenum">
              <a:rPr lang="en-US"/>
              <a:pPr>
                <a:defRPr/>
              </a:pPr>
              <a:t>‹#›</a:t>
            </a:fld>
            <a:endParaRPr lang="en-US"/>
          </a:p>
        </p:txBody>
      </p:sp>
    </p:spTree>
    <p:extLst>
      <p:ext uri="{BB962C8B-B14F-4D97-AF65-F5344CB8AC3E}">
        <p14:creationId xmlns:p14="http://schemas.microsoft.com/office/powerpoint/2010/main" val="2046125634"/>
      </p:ext>
    </p:extLst>
  </p:cSld>
  <p:clrMap bg1="lt1" tx1="dk1" bg2="lt2" tx2="dk2" accent1="accent1" accent2="accent2" accent3="accent3" accent4="accent4" accent5="accent5" accent6="accent6" hlink="hlink" folHlink="folHlink"/>
  <p:sldLayoutIdLst>
    <p:sldLayoutId id="2147484351" r:id="rId1"/>
    <p:sldLayoutId id="2147484352" r:id="rId2"/>
    <p:sldLayoutId id="2147484353" r:id="rId3"/>
    <p:sldLayoutId id="2147484354" r:id="rId4"/>
    <p:sldLayoutId id="2147484355" r:id="rId5"/>
    <p:sldLayoutId id="2147484356" r:id="rId6"/>
    <p:sldLayoutId id="2147484357" r:id="rId7"/>
    <p:sldLayoutId id="2147484358" r:id="rId8"/>
    <p:sldLayoutId id="2147484359" r:id="rId9"/>
    <p:sldLayoutId id="2147484360" r:id="rId10"/>
    <p:sldLayoutId id="2147484361" r:id="rId11"/>
    <p:sldLayoutId id="2147484362" r:id="rId12"/>
    <p:sldLayoutId id="2147484363"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9DC586C-AE0B-BD4A-8E39-8E56DBDC326C}" type="slidenum">
              <a:rPr lang="en-US"/>
              <a:pPr>
                <a:defRPr/>
              </a:pPr>
              <a:t>‹#›</a:t>
            </a:fld>
            <a:endParaRPr lang="en-US"/>
          </a:p>
        </p:txBody>
      </p:sp>
    </p:spTree>
    <p:extLst>
      <p:ext uri="{BB962C8B-B14F-4D97-AF65-F5344CB8AC3E}">
        <p14:creationId xmlns:p14="http://schemas.microsoft.com/office/powerpoint/2010/main" val="2806059757"/>
      </p:ext>
    </p:extLst>
  </p:cSld>
  <p:clrMap bg1="lt1" tx1="dk1" bg2="lt2" tx2="dk2" accent1="accent1" accent2="accent2" accent3="accent3" accent4="accent4" accent5="accent5" accent6="accent6" hlink="hlink" folHlink="folHlink"/>
  <p:sldLayoutIdLst>
    <p:sldLayoutId id="2147484378" r:id="rId1"/>
    <p:sldLayoutId id="2147484379" r:id="rId2"/>
    <p:sldLayoutId id="2147484380" r:id="rId3"/>
    <p:sldLayoutId id="2147484381" r:id="rId4"/>
    <p:sldLayoutId id="2147484382" r:id="rId5"/>
    <p:sldLayoutId id="2147484383" r:id="rId6"/>
    <p:sldLayoutId id="2147484384" r:id="rId7"/>
    <p:sldLayoutId id="2147484385" r:id="rId8"/>
    <p:sldLayoutId id="2147484386" r:id="rId9"/>
    <p:sldLayoutId id="2147484387" r:id="rId10"/>
    <p:sldLayoutId id="2147484388" r:id="rId11"/>
    <p:sldLayoutId id="2147484389"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1085850" cy="6854825"/>
            <a:chOff x="0" y="0"/>
            <a:chExt cx="684" cy="4318"/>
          </a:xfrm>
        </p:grpSpPr>
        <p:sp>
          <p:nvSpPr>
            <p:cNvPr id="7577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nvGrpSpPr>
            <p:cNvPr id="25609" name="Group 4"/>
            <p:cNvGrpSpPr>
              <a:grpSpLocks/>
            </p:cNvGrpSpPr>
            <p:nvPr/>
          </p:nvGrpSpPr>
          <p:grpSpPr bwMode="auto">
            <a:xfrm>
              <a:off x="48" y="102"/>
              <a:ext cx="96" cy="4128"/>
              <a:chOff x="48" y="102"/>
              <a:chExt cx="96" cy="4128"/>
            </a:xfrm>
          </p:grpSpPr>
          <p:sp>
            <p:nvSpPr>
              <p:cNvPr id="75781"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5782" name="Rectangle 6"/>
              <p:cNvSpPr>
                <a:spLocks noChangeArrowheads="1"/>
              </p:cNvSpPr>
              <p:nvPr/>
            </p:nvSpPr>
            <p:spPr bwMode="auto">
              <a:xfrm>
                <a:off x="48" y="1250"/>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5783"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5784" name="Rectangle 8"/>
              <p:cNvSpPr>
                <a:spLocks noChangeArrowheads="1"/>
              </p:cNvSpPr>
              <p:nvPr/>
            </p:nvSpPr>
            <p:spPr bwMode="auto">
              <a:xfrm>
                <a:off x="48" y="1538"/>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5785"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5786" name="Rectangle 10"/>
              <p:cNvSpPr>
                <a:spLocks noChangeArrowheads="1"/>
              </p:cNvSpPr>
              <p:nvPr/>
            </p:nvSpPr>
            <p:spPr bwMode="auto">
              <a:xfrm>
                <a:off x="48" y="1826"/>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5787"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5788" name="Rectangle 12"/>
              <p:cNvSpPr>
                <a:spLocks noChangeArrowheads="1"/>
              </p:cNvSpPr>
              <p:nvPr/>
            </p:nvSpPr>
            <p:spPr bwMode="auto">
              <a:xfrm>
                <a:off x="48" y="2115"/>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5789"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5790" name="Rectangle 14"/>
              <p:cNvSpPr>
                <a:spLocks noChangeArrowheads="1"/>
              </p:cNvSpPr>
              <p:nvPr/>
            </p:nvSpPr>
            <p:spPr bwMode="auto">
              <a:xfrm>
                <a:off x="48" y="240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5791" name="Rectangle 15"/>
              <p:cNvSpPr>
                <a:spLocks noChangeArrowheads="1"/>
              </p:cNvSpPr>
              <p:nvPr/>
            </p:nvSpPr>
            <p:spPr bwMode="auto">
              <a:xfrm>
                <a:off x="48" y="2548"/>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5792" name="Rectangle 16"/>
              <p:cNvSpPr>
                <a:spLocks noChangeArrowheads="1"/>
              </p:cNvSpPr>
              <p:nvPr/>
            </p:nvSpPr>
            <p:spPr bwMode="auto">
              <a:xfrm>
                <a:off x="48" y="2692"/>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5793"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5794" name="Rectangle 18"/>
              <p:cNvSpPr>
                <a:spLocks noChangeArrowheads="1"/>
              </p:cNvSpPr>
              <p:nvPr/>
            </p:nvSpPr>
            <p:spPr bwMode="auto">
              <a:xfrm>
                <a:off x="48" y="2980"/>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5795"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5796"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5797"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5798" name="Rectangle 22"/>
              <p:cNvSpPr>
                <a:spLocks noChangeArrowheads="1"/>
              </p:cNvSpPr>
              <p:nvPr/>
            </p:nvSpPr>
            <p:spPr bwMode="auto">
              <a:xfrm>
                <a:off x="48" y="3557"/>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5799"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5800"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5801"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5802" name="Rectangle 26"/>
              <p:cNvSpPr>
                <a:spLocks noChangeArrowheads="1"/>
              </p:cNvSpPr>
              <p:nvPr/>
            </p:nvSpPr>
            <p:spPr bwMode="auto">
              <a:xfrm>
                <a:off x="48" y="413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5803" name="Rectangle 27"/>
              <p:cNvSpPr>
                <a:spLocks noChangeArrowheads="1"/>
              </p:cNvSpPr>
              <p:nvPr/>
            </p:nvSpPr>
            <p:spPr bwMode="auto">
              <a:xfrm>
                <a:off x="48" y="102"/>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5804"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5805"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5806"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5807" name="Rectangle 31"/>
              <p:cNvSpPr>
                <a:spLocks noChangeArrowheads="1"/>
              </p:cNvSpPr>
              <p:nvPr/>
            </p:nvSpPr>
            <p:spPr bwMode="auto">
              <a:xfrm>
                <a:off x="48" y="679"/>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5808"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5809"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sp>
        <p:nvSpPr>
          <p:cNvPr id="75810" name="Rectangle 34"/>
          <p:cNvSpPr>
            <a:spLocks noGrp="1" noChangeArrowheads="1"/>
          </p:cNvSpPr>
          <p:nvPr>
            <p:ph type="title"/>
          </p:nvPr>
        </p:nvSpPr>
        <p:spPr bwMode="auto">
          <a:xfrm>
            <a:off x="11430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5811" name="Rectangle 35"/>
          <p:cNvSpPr>
            <a:spLocks noGrp="1" noChangeArrowheads="1"/>
          </p:cNvSpPr>
          <p:nvPr>
            <p:ph type="dt" sz="half" idx="2"/>
          </p:nvPr>
        </p:nvSpPr>
        <p:spPr bwMode="auto">
          <a:xfrm>
            <a:off x="11430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eaLnBrk="1" hangingPunct="1">
              <a:defRPr sz="1400">
                <a:latin typeface="+mn-lt"/>
              </a:defRPr>
            </a:lvl1pPr>
          </a:lstStyle>
          <a:p>
            <a:pPr>
              <a:defRPr/>
            </a:pPr>
            <a:endParaRPr lang="en-US"/>
          </a:p>
        </p:txBody>
      </p:sp>
      <p:sp>
        <p:nvSpPr>
          <p:cNvPr id="75812" name="Rectangle 36"/>
          <p:cNvSpPr>
            <a:spLocks noGrp="1" noChangeArrowheads="1"/>
          </p:cNvSpPr>
          <p:nvPr>
            <p:ph type="ftr" sz="quarter" idx="3"/>
          </p:nvPr>
        </p:nvSpPr>
        <p:spPr bwMode="auto">
          <a:xfrm>
            <a:off x="35814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eaLnBrk="1" hangingPunct="1">
              <a:defRPr sz="1400">
                <a:latin typeface="+mn-lt"/>
              </a:defRPr>
            </a:lvl1pPr>
          </a:lstStyle>
          <a:p>
            <a:pPr>
              <a:defRPr/>
            </a:pPr>
            <a:endParaRPr lang="en-US"/>
          </a:p>
        </p:txBody>
      </p:sp>
      <p:sp>
        <p:nvSpPr>
          <p:cNvPr id="75813" name="Rectangle 37"/>
          <p:cNvSpPr>
            <a:spLocks noGrp="1" noChangeArrowheads="1"/>
          </p:cNvSpPr>
          <p:nvPr>
            <p:ph type="sldNum" sz="quarter" idx="4"/>
          </p:nvPr>
        </p:nvSpPr>
        <p:spPr bwMode="auto">
          <a:xfrm>
            <a:off x="70104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r" eaLnBrk="1" hangingPunct="1">
              <a:defRPr sz="1400">
                <a:latin typeface="+mn-lt"/>
              </a:defRPr>
            </a:lvl1pPr>
          </a:lstStyle>
          <a:p>
            <a:pPr>
              <a:defRPr/>
            </a:pPr>
            <a:fld id="{CC785576-8F10-3C4E-8A96-F03147C6343D}" type="slidenum">
              <a:rPr lang="en-US"/>
              <a:pPr>
                <a:defRPr/>
              </a:pPr>
              <a:t>‹#›</a:t>
            </a:fld>
            <a:endParaRPr lang="en-US"/>
          </a:p>
        </p:txBody>
      </p:sp>
      <p:sp>
        <p:nvSpPr>
          <p:cNvPr id="75814" name="Rectangle 38"/>
          <p:cNvSpPr>
            <a:spLocks noGrp="1" noChangeArrowheads="1"/>
          </p:cNvSpPr>
          <p:nvPr>
            <p:ph type="body" idx="1"/>
          </p:nvPr>
        </p:nvSpPr>
        <p:spPr bwMode="auto">
          <a:xfrm>
            <a:off x="1169988" y="1946275"/>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117"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5" r:id="rId10"/>
    <p:sldLayoutId id="2147484046" r:id="rId11"/>
    <p:sldLayoutId id="2147484047" r:id="rId12"/>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813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13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4813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4813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995D913C-1481-5C49-BB71-E8E3A449AC2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48" r:id="rId1"/>
    <p:sldLayoutId id="2147484049" r:id="rId2"/>
    <p:sldLayoutId id="2147484050" r:id="rId3"/>
    <p:sldLayoutId id="2147484051" r:id="rId4"/>
    <p:sldLayoutId id="2147484052" r:id="rId5"/>
    <p:sldLayoutId id="2147484053" r:id="rId6"/>
    <p:sldLayoutId id="2147484054" r:id="rId7"/>
    <p:sldLayoutId id="2147484055" r:id="rId8"/>
    <p:sldLayoutId id="2147484056" r:id="rId9"/>
    <p:sldLayoutId id="2147484057" r:id="rId10"/>
    <p:sldLayoutId id="2147484058" r:id="rId11"/>
    <p:sldLayoutId id="2147484059" r:id="rId12"/>
    <p:sldLayoutId id="2147484060" r:id="rId13"/>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1026"/>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44035" name="Rectangle 1027"/>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900FB3EE-2F4D-1049-A954-4D67919D2EFF}" type="slidenum">
              <a:rPr lang="en-US"/>
              <a:pPr>
                <a:defRPr/>
              </a:pPr>
              <a:t>‹#›</a:t>
            </a:fld>
            <a:endParaRPr lang="en-US"/>
          </a:p>
        </p:txBody>
      </p:sp>
      <p:grpSp>
        <p:nvGrpSpPr>
          <p:cNvPr id="53252" name="Group 1028"/>
          <p:cNvGrpSpPr>
            <a:grpSpLocks/>
          </p:cNvGrpSpPr>
          <p:nvPr/>
        </p:nvGrpSpPr>
        <p:grpSpPr bwMode="auto">
          <a:xfrm>
            <a:off x="0" y="0"/>
            <a:ext cx="9140825" cy="6850063"/>
            <a:chOff x="0" y="0"/>
            <a:chExt cx="5758" cy="4315"/>
          </a:xfrm>
        </p:grpSpPr>
        <p:grpSp>
          <p:nvGrpSpPr>
            <p:cNvPr id="53256" name="Group 1029"/>
            <p:cNvGrpSpPr>
              <a:grpSpLocks/>
            </p:cNvGrpSpPr>
            <p:nvPr userDrawn="1"/>
          </p:nvGrpSpPr>
          <p:grpSpPr bwMode="auto">
            <a:xfrm>
              <a:off x="1728" y="2230"/>
              <a:ext cx="4027" cy="2085"/>
              <a:chOff x="1728" y="2230"/>
              <a:chExt cx="4027" cy="2085"/>
            </a:xfrm>
          </p:grpSpPr>
          <p:sp>
            <p:nvSpPr>
              <p:cNvPr id="44038" name="Freeform 1030"/>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44039" name="Freeform 1031"/>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44040" name="Freeform 1032"/>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53262"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042" name="Freeform 1034"/>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grpSp>
        <p:sp>
          <p:nvSpPr>
            <p:cNvPr id="44043" name="Freeform 1035"/>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53258" name="Freeform 1036"/>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44045" name="Rectangle 1037"/>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4046" name="Rectangle 1038"/>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a:lvl1pPr>
          </a:lstStyle>
          <a:p>
            <a:pPr>
              <a:defRPr/>
            </a:pPr>
            <a:endParaRPr lang="en-US"/>
          </a:p>
        </p:txBody>
      </p:sp>
      <p:sp>
        <p:nvSpPr>
          <p:cNvPr id="44047" name="Rectangle 1039"/>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118" r:id="rId1"/>
    <p:sldLayoutId id="2147484061" r:id="rId2"/>
    <p:sldLayoutId id="2147484062" r:id="rId3"/>
    <p:sldLayoutId id="2147484063" r:id="rId4"/>
    <p:sldLayoutId id="2147484064" r:id="rId5"/>
    <p:sldLayoutId id="2147484065" r:id="rId6"/>
    <p:sldLayoutId id="2147484066" r:id="rId7"/>
    <p:sldLayoutId id="2147484067" r:id="rId8"/>
    <p:sldLayoutId id="2147484068" r:id="rId9"/>
    <p:sldLayoutId id="2147484069" r:id="rId10"/>
    <p:sldLayoutId id="2147484070"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5538" name="Group 1026"/>
          <p:cNvGrpSpPr>
            <a:grpSpLocks/>
          </p:cNvGrpSpPr>
          <p:nvPr/>
        </p:nvGrpSpPr>
        <p:grpSpPr bwMode="auto">
          <a:xfrm>
            <a:off x="0" y="3902075"/>
            <a:ext cx="3400425" cy="2949575"/>
            <a:chOff x="0" y="2458"/>
            <a:chExt cx="2142" cy="1858"/>
          </a:xfrm>
        </p:grpSpPr>
        <p:sp>
          <p:nvSpPr>
            <p:cNvPr id="37891" name="Freeform 1027"/>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37892" name="Freeform 1028"/>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37893" name="Freeform 1029"/>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37894" name="Freeform 1030"/>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65548"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5549"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65550"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7898" name="Rectangle 1034"/>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7899" name="Rectangle 1035"/>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00" name="Rectangle 1036"/>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defRPr>
            </a:lvl1pPr>
          </a:lstStyle>
          <a:p>
            <a:pPr>
              <a:defRPr/>
            </a:pPr>
            <a:endParaRPr lang="en-US"/>
          </a:p>
        </p:txBody>
      </p:sp>
      <p:sp>
        <p:nvSpPr>
          <p:cNvPr id="37901" name="Rectangle 1037"/>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defRPr>
            </a:lvl1pPr>
          </a:lstStyle>
          <a:p>
            <a:pPr>
              <a:defRPr/>
            </a:pPr>
            <a:endParaRPr lang="en-US"/>
          </a:p>
        </p:txBody>
      </p:sp>
      <p:sp>
        <p:nvSpPr>
          <p:cNvPr id="37902" name="Rectangle 1038"/>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a:defRPr/>
            </a:pPr>
            <a:fld id="{259F2376-789B-5E4B-977B-4DF7100ED40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119" r:id="rId1"/>
    <p:sldLayoutId id="2147484071" r:id="rId2"/>
    <p:sldLayoutId id="2147484072" r:id="rId3"/>
    <p:sldLayoutId id="2147484073" r:id="rId4"/>
    <p:sldLayoutId id="2147484074" r:id="rId5"/>
    <p:sldLayoutId id="2147484075" r:id="rId6"/>
    <p:sldLayoutId id="2147484076" r:id="rId7"/>
    <p:sldLayoutId id="2147484077" r:id="rId8"/>
    <p:sldLayoutId id="2147484078" r:id="rId9"/>
    <p:sldLayoutId id="2147484079" r:id="rId10"/>
    <p:sldLayoutId id="214748408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mn-ea"/>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5pPr>
      <a:lvl6pPr marL="25146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6pPr>
      <a:lvl7pPr marL="29718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7pPr>
      <a:lvl8pPr marL="34290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8pPr>
      <a:lvl9pPr marL="38862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7826" name="Group 2"/>
          <p:cNvGrpSpPr>
            <a:grpSpLocks/>
          </p:cNvGrpSpPr>
          <p:nvPr/>
        </p:nvGrpSpPr>
        <p:grpSpPr bwMode="auto">
          <a:xfrm>
            <a:off x="0" y="0"/>
            <a:ext cx="9159875" cy="6870700"/>
            <a:chOff x="0" y="0"/>
            <a:chExt cx="5770" cy="4328"/>
          </a:xfrm>
        </p:grpSpPr>
        <p:sp>
          <p:nvSpPr>
            <p:cNvPr id="15363"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kumimoji="1" lang="en-US" sz="1800"/>
            </a:p>
          </p:txBody>
        </p:sp>
        <p:sp>
          <p:nvSpPr>
            <p:cNvPr id="15364"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kumimoji="1" lang="en-US" sz="1800"/>
            </a:p>
          </p:txBody>
        </p:sp>
        <p:sp>
          <p:nvSpPr>
            <p:cNvPr id="15365"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kumimoji="1" lang="en-US" sz="1800"/>
            </a:p>
          </p:txBody>
        </p:sp>
        <p:grpSp>
          <p:nvGrpSpPr>
            <p:cNvPr id="77835" name="Group 6"/>
            <p:cNvGrpSpPr>
              <a:grpSpLocks/>
            </p:cNvGrpSpPr>
            <p:nvPr/>
          </p:nvGrpSpPr>
          <p:grpSpPr bwMode="auto">
            <a:xfrm>
              <a:off x="4944" y="1"/>
              <a:ext cx="816" cy="3974"/>
              <a:chOff x="4944" y="1"/>
              <a:chExt cx="816" cy="3974"/>
            </a:xfrm>
          </p:grpSpPr>
          <p:grpSp>
            <p:nvGrpSpPr>
              <p:cNvPr id="77847" name="Group 7"/>
              <p:cNvGrpSpPr>
                <a:grpSpLocks/>
              </p:cNvGrpSpPr>
              <p:nvPr userDrawn="1"/>
            </p:nvGrpSpPr>
            <p:grpSpPr bwMode="auto">
              <a:xfrm>
                <a:off x="5280" y="1"/>
                <a:ext cx="480" cy="1430"/>
                <a:chOff x="5280" y="1"/>
                <a:chExt cx="480" cy="1430"/>
              </a:xfrm>
            </p:grpSpPr>
            <p:grpSp>
              <p:nvGrpSpPr>
                <p:cNvPr id="77868" name="Group 8"/>
                <p:cNvGrpSpPr>
                  <a:grpSpLocks/>
                </p:cNvGrpSpPr>
                <p:nvPr userDrawn="1"/>
              </p:nvGrpSpPr>
              <p:grpSpPr bwMode="auto">
                <a:xfrm rot="-5400000">
                  <a:off x="5484" y="0"/>
                  <a:ext cx="174" cy="176"/>
                  <a:chOff x="1657" y="323"/>
                  <a:chExt cx="1691" cy="2560"/>
                </a:xfrm>
              </p:grpSpPr>
              <p:grpSp>
                <p:nvGrpSpPr>
                  <p:cNvPr id="77877" name="Group 9"/>
                  <p:cNvGrpSpPr>
                    <a:grpSpLocks/>
                  </p:cNvGrpSpPr>
                  <p:nvPr/>
                </p:nvGrpSpPr>
                <p:grpSpPr bwMode="auto">
                  <a:xfrm>
                    <a:off x="1657" y="323"/>
                    <a:ext cx="1691" cy="2560"/>
                    <a:chOff x="1657" y="323"/>
                    <a:chExt cx="1691" cy="2560"/>
                  </a:xfrm>
                </p:grpSpPr>
                <p:sp>
                  <p:nvSpPr>
                    <p:cNvPr id="15370" name="Freeform 10"/>
                    <p:cNvSpPr>
                      <a:spLocks/>
                    </p:cNvSpPr>
                    <p:nvPr/>
                  </p:nvSpPr>
                  <p:spPr bwMode="auto">
                    <a:xfrm>
                      <a:off x="2172" y="323"/>
                      <a:ext cx="1234" cy="2560"/>
                    </a:xfrm>
                    <a:custGeom>
                      <a:avLst/>
                      <a:gdLst>
                        <a:gd name="T0" fmla="*/ 337 w 1231"/>
                        <a:gd name="T1" fmla="*/ 283 h 2560"/>
                        <a:gd name="T2" fmla="*/ 415 w 1231"/>
                        <a:gd name="T3" fmla="*/ 115 h 2560"/>
                        <a:gd name="T4" fmla="*/ 583 w 1231"/>
                        <a:gd name="T5" fmla="*/ 7 h 2560"/>
                        <a:gd name="T6" fmla="*/ 895 w 1231"/>
                        <a:gd name="T7" fmla="*/ 61 h 2560"/>
                        <a:gd name="T8" fmla="*/ 1051 w 1231"/>
                        <a:gd name="T9" fmla="*/ 349 h 2560"/>
                        <a:gd name="T10" fmla="*/ 979 w 1231"/>
                        <a:gd name="T11" fmla="*/ 769 h 2560"/>
                        <a:gd name="T12" fmla="*/ 943 w 1231"/>
                        <a:gd name="T13" fmla="*/ 943 h 2560"/>
                        <a:gd name="T14" fmla="*/ 1105 w 1231"/>
                        <a:gd name="T15" fmla="*/ 1075 h 2560"/>
                        <a:gd name="T16" fmla="*/ 1231 w 1231"/>
                        <a:gd name="T17" fmla="*/ 1525 h 2560"/>
                        <a:gd name="T18" fmla="*/ 1123 w 1231"/>
                        <a:gd name="T19" fmla="*/ 1969 h 2560"/>
                        <a:gd name="T20" fmla="*/ 907 w 1231"/>
                        <a:gd name="T21" fmla="*/ 2077 h 2560"/>
                        <a:gd name="T22" fmla="*/ 721 w 1231"/>
                        <a:gd name="T23" fmla="*/ 2059 h 2560"/>
                        <a:gd name="T24" fmla="*/ 655 w 1231"/>
                        <a:gd name="T25" fmla="*/ 2251 h 2560"/>
                        <a:gd name="T26" fmla="*/ 529 w 1231"/>
                        <a:gd name="T27" fmla="*/ 2527 h 2560"/>
                        <a:gd name="T28" fmla="*/ 211 w 1231"/>
                        <a:gd name="T29" fmla="*/ 2509 h 2560"/>
                        <a:gd name="T30" fmla="*/ 31 w 1231"/>
                        <a:gd name="T31" fmla="*/ 2227 h 2560"/>
                        <a:gd name="T32" fmla="*/ 25 w 1231"/>
                        <a:gd name="T33" fmla="*/ 1969 h 2560"/>
                        <a:gd name="T34" fmla="*/ 145 w 1231"/>
                        <a:gd name="T35" fmla="*/ 1651 h 2560"/>
                        <a:gd name="T36" fmla="*/ 259 w 1231"/>
                        <a:gd name="T37" fmla="*/ 1513 h 2560"/>
                        <a:gd name="T38" fmla="*/ 217 w 1231"/>
                        <a:gd name="T39" fmla="*/ 1729 h 2560"/>
                        <a:gd name="T40" fmla="*/ 73 w 1231"/>
                        <a:gd name="T41" fmla="*/ 2023 h 2560"/>
                        <a:gd name="T42" fmla="*/ 169 w 1231"/>
                        <a:gd name="T43" fmla="*/ 2323 h 2560"/>
                        <a:gd name="T44" fmla="*/ 439 w 1231"/>
                        <a:gd name="T45" fmla="*/ 2431 h 2560"/>
                        <a:gd name="T46" fmla="*/ 595 w 1231"/>
                        <a:gd name="T47" fmla="*/ 2227 h 2560"/>
                        <a:gd name="T48" fmla="*/ 577 w 1231"/>
                        <a:gd name="T49" fmla="*/ 1807 h 2560"/>
                        <a:gd name="T50" fmla="*/ 493 w 1231"/>
                        <a:gd name="T51" fmla="*/ 1531 h 2560"/>
                        <a:gd name="T52" fmla="*/ 535 w 1231"/>
                        <a:gd name="T53" fmla="*/ 1459 h 2560"/>
                        <a:gd name="T54" fmla="*/ 625 w 1231"/>
                        <a:gd name="T55" fmla="*/ 1633 h 2560"/>
                        <a:gd name="T56" fmla="*/ 721 w 1231"/>
                        <a:gd name="T57" fmla="*/ 1933 h 2560"/>
                        <a:gd name="T58" fmla="*/ 967 w 1231"/>
                        <a:gd name="T59" fmla="*/ 1963 h 2560"/>
                        <a:gd name="T60" fmla="*/ 1135 w 1231"/>
                        <a:gd name="T61" fmla="*/ 1687 h 2560"/>
                        <a:gd name="T62" fmla="*/ 1117 w 1231"/>
                        <a:gd name="T63" fmla="*/ 1273 h 2560"/>
                        <a:gd name="T64" fmla="*/ 883 w 1231"/>
                        <a:gd name="T65" fmla="*/ 1057 h 2560"/>
                        <a:gd name="T66" fmla="*/ 679 w 1231"/>
                        <a:gd name="T67" fmla="*/ 1129 h 2560"/>
                        <a:gd name="T68" fmla="*/ 577 w 1231"/>
                        <a:gd name="T69" fmla="*/ 1117 h 2560"/>
                        <a:gd name="T70" fmla="*/ 619 w 1231"/>
                        <a:gd name="T71" fmla="*/ 1033 h 2560"/>
                        <a:gd name="T72" fmla="*/ 811 w 1231"/>
                        <a:gd name="T73" fmla="*/ 937 h 2560"/>
                        <a:gd name="T74" fmla="*/ 949 w 1231"/>
                        <a:gd name="T75" fmla="*/ 613 h 2560"/>
                        <a:gd name="T76" fmla="*/ 883 w 1231"/>
                        <a:gd name="T77" fmla="*/ 175 h 2560"/>
                        <a:gd name="T78" fmla="*/ 619 w 1231"/>
                        <a:gd name="T79" fmla="*/ 103 h 2560"/>
                        <a:gd name="T80" fmla="*/ 391 w 1231"/>
                        <a:gd name="T81" fmla="*/ 355 h 2560"/>
                        <a:gd name="T82" fmla="*/ 403 w 1231"/>
                        <a:gd name="T83" fmla="*/ 763 h 2560"/>
                        <a:gd name="T84" fmla="*/ 343 w 1231"/>
                        <a:gd name="T85" fmla="*/ 949 h 2560"/>
                        <a:gd name="T86" fmla="*/ 289 w 1231"/>
                        <a:gd name="T87" fmla="*/ 685 h 2560"/>
                        <a:gd name="T88" fmla="*/ 307 w 1231"/>
                        <a:gd name="T89" fmla="*/ 367 h 2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371" name="Freeform 11"/>
                    <p:cNvSpPr>
                      <a:spLocks/>
                    </p:cNvSpPr>
                    <p:nvPr/>
                  </p:nvSpPr>
                  <p:spPr bwMode="auto">
                    <a:xfrm>
                      <a:off x="1686" y="338"/>
                      <a:ext cx="865" cy="2065"/>
                    </a:xfrm>
                    <a:custGeom>
                      <a:avLst/>
                      <a:gdLst>
                        <a:gd name="T0" fmla="*/ 785 w 865"/>
                        <a:gd name="T1" fmla="*/ 530 h 2071"/>
                        <a:gd name="T2" fmla="*/ 797 w 865"/>
                        <a:gd name="T3" fmla="*/ 350 h 2071"/>
                        <a:gd name="T4" fmla="*/ 863 w 865"/>
                        <a:gd name="T5" fmla="*/ 206 h 2071"/>
                        <a:gd name="T6" fmla="*/ 809 w 865"/>
                        <a:gd name="T7" fmla="*/ 218 h 2071"/>
                        <a:gd name="T8" fmla="*/ 749 w 865"/>
                        <a:gd name="T9" fmla="*/ 218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6 h 2071"/>
                        <a:gd name="T22" fmla="*/ 119 w 865"/>
                        <a:gd name="T23" fmla="*/ 404 h 2071"/>
                        <a:gd name="T24" fmla="*/ 131 w 865"/>
                        <a:gd name="T25" fmla="*/ 590 h 2071"/>
                        <a:gd name="T26" fmla="*/ 173 w 865"/>
                        <a:gd name="T27" fmla="*/ 782 h 2071"/>
                        <a:gd name="T28" fmla="*/ 197 w 865"/>
                        <a:gd name="T29" fmla="*/ 884 h 2071"/>
                        <a:gd name="T30" fmla="*/ 167 w 865"/>
                        <a:gd name="T31" fmla="*/ 986 h 2071"/>
                        <a:gd name="T32" fmla="*/ 65 w 865"/>
                        <a:gd name="T33" fmla="*/ 1124 h 2071"/>
                        <a:gd name="T34" fmla="*/ 17 w 865"/>
                        <a:gd name="T35" fmla="*/ 1298 h 2071"/>
                        <a:gd name="T36" fmla="*/ 5 w 865"/>
                        <a:gd name="T37" fmla="*/ 1550 h 2071"/>
                        <a:gd name="T38" fmla="*/ 47 w 865"/>
                        <a:gd name="T39" fmla="*/ 1748 h 2071"/>
                        <a:gd name="T40" fmla="*/ 131 w 865"/>
                        <a:gd name="T41" fmla="*/ 1898 h 2071"/>
                        <a:gd name="T42" fmla="*/ 299 w 865"/>
                        <a:gd name="T43" fmla="*/ 1988 h 2071"/>
                        <a:gd name="T44" fmla="*/ 425 w 865"/>
                        <a:gd name="T45" fmla="*/ 1982 h 2071"/>
                        <a:gd name="T46" fmla="*/ 467 w 865"/>
                        <a:gd name="T47" fmla="*/ 1994 h 2071"/>
                        <a:gd name="T48" fmla="*/ 497 w 865"/>
                        <a:gd name="T49" fmla="*/ 2066 h 2071"/>
                        <a:gd name="T50" fmla="*/ 497 w 865"/>
                        <a:gd name="T51" fmla="*/ 1964 h 2071"/>
                        <a:gd name="T52" fmla="*/ 557 w 865"/>
                        <a:gd name="T53" fmla="*/ 1778 h 2071"/>
                        <a:gd name="T54" fmla="*/ 617 w 865"/>
                        <a:gd name="T55" fmla="*/ 1658 h 2071"/>
                        <a:gd name="T56" fmla="*/ 581 w 865"/>
                        <a:gd name="T57" fmla="*/ 1700 h 2071"/>
                        <a:gd name="T58" fmla="*/ 515 w 865"/>
                        <a:gd name="T59" fmla="*/ 1820 h 2071"/>
                        <a:gd name="T60" fmla="*/ 407 w 865"/>
                        <a:gd name="T61" fmla="*/ 1904 h 2071"/>
                        <a:gd name="T62" fmla="*/ 269 w 865"/>
                        <a:gd name="T63" fmla="*/ 1898 h 2071"/>
                        <a:gd name="T64" fmla="*/ 179 w 865"/>
                        <a:gd name="T65" fmla="*/ 1814 h 2071"/>
                        <a:gd name="T66" fmla="*/ 113 w 865"/>
                        <a:gd name="T67" fmla="*/ 1640 h 2071"/>
                        <a:gd name="T68" fmla="*/ 107 w 865"/>
                        <a:gd name="T69" fmla="*/ 1394 h 2071"/>
                        <a:gd name="T70" fmla="*/ 137 w 865"/>
                        <a:gd name="T71" fmla="*/ 1190 h 2071"/>
                        <a:gd name="T72" fmla="*/ 203 w 865"/>
                        <a:gd name="T73" fmla="*/ 1070 h 2071"/>
                        <a:gd name="T74" fmla="*/ 323 w 865"/>
                        <a:gd name="T75" fmla="*/ 1022 h 2071"/>
                        <a:gd name="T76" fmla="*/ 509 w 865"/>
                        <a:gd name="T77" fmla="*/ 1076 h 2071"/>
                        <a:gd name="T78" fmla="*/ 611 w 865"/>
                        <a:gd name="T79" fmla="*/ 1124 h 2071"/>
                        <a:gd name="T80" fmla="*/ 665 w 865"/>
                        <a:gd name="T81" fmla="*/ 1100 h 2071"/>
                        <a:gd name="T82" fmla="*/ 659 w 865"/>
                        <a:gd name="T83" fmla="*/ 1046 h 2071"/>
                        <a:gd name="T84" fmla="*/ 611 w 865"/>
                        <a:gd name="T85" fmla="*/ 1004 h 2071"/>
                        <a:gd name="T86" fmla="*/ 497 w 865"/>
                        <a:gd name="T87" fmla="*/ 980 h 2071"/>
                        <a:gd name="T88" fmla="*/ 323 w 865"/>
                        <a:gd name="T89" fmla="*/ 896 h 2071"/>
                        <a:gd name="T90" fmla="*/ 233 w 865"/>
                        <a:gd name="T91" fmla="*/ 680 h 2071"/>
                        <a:gd name="T92" fmla="*/ 209 w 865"/>
                        <a:gd name="T93" fmla="*/ 416 h 2071"/>
                        <a:gd name="T94" fmla="*/ 317 w 865"/>
                        <a:gd name="T95" fmla="*/ 170 h 2071"/>
                        <a:gd name="T96" fmla="*/ 485 w 865"/>
                        <a:gd name="T97" fmla="*/ 110 h 2071"/>
                        <a:gd name="T98" fmla="*/ 617 w 865"/>
                        <a:gd name="T99" fmla="*/ 164 h 2071"/>
                        <a:gd name="T100" fmla="*/ 707 w 865"/>
                        <a:gd name="T101" fmla="*/ 290 h 2071"/>
                        <a:gd name="T102" fmla="*/ 737 w 865"/>
                        <a:gd name="T103" fmla="*/ 428 h 2071"/>
                        <a:gd name="T104" fmla="*/ 773 w 865"/>
                        <a:gd name="T105" fmla="*/ 602 h 2071"/>
                        <a:gd name="T106" fmla="*/ 809 w 865"/>
                        <a:gd name="T107" fmla="*/ 584 h 2071"/>
                        <a:gd name="T108" fmla="*/ 785 w 865"/>
                        <a:gd name="T109" fmla="*/ 530 h 2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sp>
                <p:nvSpPr>
                  <p:cNvPr id="15372" name="Oval 12"/>
                  <p:cNvSpPr>
                    <a:spLocks noChangeArrowheads="1"/>
                  </p:cNvSpPr>
                  <p:nvPr/>
                </p:nvSpPr>
                <p:spPr bwMode="auto">
                  <a:xfrm>
                    <a:off x="2396" y="1385"/>
                    <a:ext cx="175" cy="247"/>
                  </a:xfrm>
                  <a:prstGeom prst="ellipse">
                    <a:avLst/>
                  </a:prstGeom>
                  <a:solidFill>
                    <a:srgbClr val="E7D6B7"/>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373" name="Freeform 13"/>
                  <p:cNvSpPr>
                    <a:spLocks/>
                  </p:cNvSpPr>
                  <p:nvPr/>
                </p:nvSpPr>
                <p:spPr bwMode="auto">
                  <a:xfrm>
                    <a:off x="2658" y="701"/>
                    <a:ext cx="262" cy="524"/>
                  </a:xfrm>
                  <a:custGeom>
                    <a:avLst/>
                    <a:gdLst>
                      <a:gd name="T0" fmla="*/ 3 w 266"/>
                      <a:gd name="T1" fmla="*/ 483 h 521"/>
                      <a:gd name="T2" fmla="*/ 27 w 266"/>
                      <a:gd name="T3" fmla="*/ 273 h 521"/>
                      <a:gd name="T4" fmla="*/ 111 w 266"/>
                      <a:gd name="T5" fmla="*/ 45 h 521"/>
                      <a:gd name="T6" fmla="*/ 183 w 266"/>
                      <a:gd name="T7" fmla="*/ 3 h 521"/>
                      <a:gd name="T8" fmla="*/ 237 w 266"/>
                      <a:gd name="T9" fmla="*/ 39 h 521"/>
                      <a:gd name="T10" fmla="*/ 261 w 266"/>
                      <a:gd name="T11" fmla="*/ 129 h 521"/>
                      <a:gd name="T12" fmla="*/ 207 w 266"/>
                      <a:gd name="T13" fmla="*/ 273 h 521"/>
                      <a:gd name="T14" fmla="*/ 105 w 266"/>
                      <a:gd name="T15" fmla="*/ 477 h 521"/>
                      <a:gd name="T16" fmla="*/ 45 w 266"/>
                      <a:gd name="T17" fmla="*/ 501 h 521"/>
                      <a:gd name="T18" fmla="*/ 3 w 266"/>
                      <a:gd name="T19" fmla="*/ 483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374" name="Freeform 14"/>
                  <p:cNvSpPr>
                    <a:spLocks/>
                  </p:cNvSpPr>
                  <p:nvPr/>
                </p:nvSpPr>
                <p:spPr bwMode="auto">
                  <a:xfrm>
                    <a:off x="2726" y="1588"/>
                    <a:ext cx="398" cy="349"/>
                  </a:xfrm>
                  <a:custGeom>
                    <a:avLst/>
                    <a:gdLst>
                      <a:gd name="T0" fmla="*/ 100 w 392"/>
                      <a:gd name="T1" fmla="*/ 201 h 340"/>
                      <a:gd name="T2" fmla="*/ 16 w 392"/>
                      <a:gd name="T3" fmla="*/ 87 h 340"/>
                      <a:gd name="T4" fmla="*/ 4 w 392"/>
                      <a:gd name="T5" fmla="*/ 45 h 340"/>
                      <a:gd name="T6" fmla="*/ 28 w 392"/>
                      <a:gd name="T7" fmla="*/ 3 h 340"/>
                      <a:gd name="T8" fmla="*/ 130 w 392"/>
                      <a:gd name="T9" fmla="*/ 27 h 340"/>
                      <a:gd name="T10" fmla="*/ 250 w 392"/>
                      <a:gd name="T11" fmla="*/ 75 h 340"/>
                      <a:gd name="T12" fmla="*/ 364 w 392"/>
                      <a:gd name="T13" fmla="*/ 159 h 340"/>
                      <a:gd name="T14" fmla="*/ 388 w 392"/>
                      <a:gd name="T15" fmla="*/ 273 h 340"/>
                      <a:gd name="T16" fmla="*/ 340 w 392"/>
                      <a:gd name="T17" fmla="*/ 333 h 340"/>
                      <a:gd name="T18" fmla="*/ 244 w 392"/>
                      <a:gd name="T19" fmla="*/ 315 h 340"/>
                      <a:gd name="T20" fmla="*/ 100 w 392"/>
                      <a:gd name="T21" fmla="*/ 201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375" name="Freeform 15"/>
                  <p:cNvSpPr>
                    <a:spLocks/>
                  </p:cNvSpPr>
                  <p:nvPr/>
                </p:nvSpPr>
                <p:spPr bwMode="auto">
                  <a:xfrm>
                    <a:off x="2444" y="1923"/>
                    <a:ext cx="146" cy="567"/>
                  </a:xfrm>
                  <a:custGeom>
                    <a:avLst/>
                    <a:gdLst>
                      <a:gd name="T0" fmla="*/ 18 w 151"/>
                      <a:gd name="T1" fmla="*/ 165 h 558"/>
                      <a:gd name="T2" fmla="*/ 42 w 151"/>
                      <a:gd name="T3" fmla="*/ 39 h 558"/>
                      <a:gd name="T4" fmla="*/ 66 w 151"/>
                      <a:gd name="T5" fmla="*/ 3 h 558"/>
                      <a:gd name="T6" fmla="*/ 108 w 151"/>
                      <a:gd name="T7" fmla="*/ 27 h 558"/>
                      <a:gd name="T8" fmla="*/ 138 w 151"/>
                      <a:gd name="T9" fmla="*/ 165 h 558"/>
                      <a:gd name="T10" fmla="*/ 144 w 151"/>
                      <a:gd name="T11" fmla="*/ 423 h 558"/>
                      <a:gd name="T12" fmla="*/ 96 w 151"/>
                      <a:gd name="T13" fmla="*/ 543 h 558"/>
                      <a:gd name="T14" fmla="*/ 24 w 151"/>
                      <a:gd name="T15" fmla="*/ 513 h 558"/>
                      <a:gd name="T16" fmla="*/ 0 w 151"/>
                      <a:gd name="T17" fmla="*/ 315 h 558"/>
                      <a:gd name="T18" fmla="*/ 18 w 151"/>
                      <a:gd name="T19" fmla="*/ 165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376" name="Freeform 16"/>
                  <p:cNvSpPr>
                    <a:spLocks/>
                  </p:cNvSpPr>
                  <p:nvPr/>
                </p:nvSpPr>
                <p:spPr bwMode="auto">
                  <a:xfrm>
                    <a:off x="1910" y="1588"/>
                    <a:ext cx="389" cy="247"/>
                  </a:xfrm>
                  <a:custGeom>
                    <a:avLst/>
                    <a:gdLst>
                      <a:gd name="T0" fmla="*/ 175 w 392"/>
                      <a:gd name="T1" fmla="*/ 61 h 253"/>
                      <a:gd name="T2" fmla="*/ 307 w 392"/>
                      <a:gd name="T3" fmla="*/ 19 h 253"/>
                      <a:gd name="T4" fmla="*/ 367 w 392"/>
                      <a:gd name="T5" fmla="*/ 7 h 253"/>
                      <a:gd name="T6" fmla="*/ 385 w 392"/>
                      <a:gd name="T7" fmla="*/ 61 h 253"/>
                      <a:gd name="T8" fmla="*/ 325 w 392"/>
                      <a:gd name="T9" fmla="*/ 133 h 253"/>
                      <a:gd name="T10" fmla="*/ 193 w 392"/>
                      <a:gd name="T11" fmla="*/ 223 h 253"/>
                      <a:gd name="T12" fmla="*/ 37 w 392"/>
                      <a:gd name="T13" fmla="*/ 247 h 253"/>
                      <a:gd name="T14" fmla="*/ 1 w 392"/>
                      <a:gd name="T15" fmla="*/ 187 h 253"/>
                      <a:gd name="T16" fmla="*/ 43 w 392"/>
                      <a:gd name="T17" fmla="*/ 115 h 253"/>
                      <a:gd name="T18" fmla="*/ 175 w 392"/>
                      <a:gd name="T19" fmla="*/ 61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377" name="Freeform 17"/>
                  <p:cNvSpPr>
                    <a:spLocks/>
                  </p:cNvSpPr>
                  <p:nvPr/>
                </p:nvSpPr>
                <p:spPr bwMode="auto">
                  <a:xfrm>
                    <a:off x="2094" y="890"/>
                    <a:ext cx="233" cy="378"/>
                  </a:xfrm>
                  <a:custGeom>
                    <a:avLst/>
                    <a:gdLst>
                      <a:gd name="T0" fmla="*/ 78 w 238"/>
                      <a:gd name="T1" fmla="*/ 270 h 386"/>
                      <a:gd name="T2" fmla="*/ 24 w 238"/>
                      <a:gd name="T3" fmla="*/ 192 h 386"/>
                      <a:gd name="T4" fmla="*/ 0 w 238"/>
                      <a:gd name="T5" fmla="*/ 96 h 386"/>
                      <a:gd name="T6" fmla="*/ 24 w 238"/>
                      <a:gd name="T7" fmla="*/ 12 h 386"/>
                      <a:gd name="T8" fmla="*/ 120 w 238"/>
                      <a:gd name="T9" fmla="*/ 24 h 386"/>
                      <a:gd name="T10" fmla="*/ 180 w 238"/>
                      <a:gd name="T11" fmla="*/ 132 h 386"/>
                      <a:gd name="T12" fmla="*/ 234 w 238"/>
                      <a:gd name="T13" fmla="*/ 306 h 386"/>
                      <a:gd name="T14" fmla="*/ 204 w 238"/>
                      <a:gd name="T15" fmla="*/ 378 h 386"/>
                      <a:gd name="T16" fmla="*/ 168 w 238"/>
                      <a:gd name="T17" fmla="*/ 354 h 386"/>
                      <a:gd name="T18" fmla="*/ 78 w 238"/>
                      <a:gd name="T19" fmla="*/ 27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pic>
              <p:nvPicPr>
                <p:cNvPr id="15378" name="Picture 18"/>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5379" name="Picture 19"/>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5380" name="Picture 20"/>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5381" name="Picture 21"/>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5382" name="Picture 22"/>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5383" name="Picture 23"/>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5384" name="Picture 24"/>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5385" name="Picture 25"/>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grpSp>
            <p:nvGrpSpPr>
              <p:cNvPr id="77848" name="Group 26"/>
              <p:cNvGrpSpPr>
                <a:grpSpLocks/>
              </p:cNvGrpSpPr>
              <p:nvPr userDrawn="1"/>
            </p:nvGrpSpPr>
            <p:grpSpPr bwMode="auto">
              <a:xfrm>
                <a:off x="4944" y="1008"/>
                <a:ext cx="522" cy="2967"/>
                <a:chOff x="4944" y="1008"/>
                <a:chExt cx="522" cy="2967"/>
              </a:xfrm>
            </p:grpSpPr>
            <p:pic>
              <p:nvPicPr>
                <p:cNvPr id="15387" name="Picture 27"/>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5388" name="Picture 28"/>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5389" name="Picture 29"/>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5390" name="Picture 30"/>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5391" name="Picture 31"/>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5392" name="Picture 32"/>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5393" name="Picture 33"/>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5394" name="Picture 34"/>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5395" name="Picture 35"/>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5396" name="Picture 36"/>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5397" name="Picture 37"/>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5398" name="Picture 38"/>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5399" name="Picture 39"/>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5400" name="Picture 40"/>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5401" name="Picture 41"/>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5402" name="Picture 42"/>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5403" name="Picture 43"/>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5404" name="Picture 44"/>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5405" name="Picture 45"/>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grpSp>
        <p:sp>
          <p:nvSpPr>
            <p:cNvPr id="15406"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07" name="Freeform 47"/>
            <p:cNvSpPr>
              <a:spLocks/>
            </p:cNvSpPr>
            <p:nvPr/>
          </p:nvSpPr>
          <p:spPr bwMode="auto">
            <a:xfrm>
              <a:off x="5001" y="3060"/>
              <a:ext cx="768" cy="126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08" name="Freeform 48"/>
            <p:cNvSpPr>
              <a:spLocks/>
            </p:cNvSpPr>
            <p:nvPr/>
          </p:nvSpPr>
          <p:spPr bwMode="auto">
            <a:xfrm>
              <a:off x="4994" y="1775"/>
              <a:ext cx="776" cy="2543"/>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09"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6"/>
              <a:srcRect/>
              <a:tile tx="0" ty="0" sx="100000" sy="100000" flip="none" algn="tl"/>
            </a:blip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10"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6"/>
              <a:srcRect/>
              <a:tile tx="0" ty="0" sx="100000" sy="100000" flip="none" algn="tl"/>
            </a:blip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11"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12"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13" name="Freeform 53"/>
            <p:cNvSpPr>
              <a:spLocks/>
            </p:cNvSpPr>
            <p:nvPr/>
          </p:nvSpPr>
          <p:spPr bwMode="auto">
            <a:xfrm>
              <a:off x="5004" y="1"/>
              <a:ext cx="189"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14"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kumimoji="1" lang="en-US" sz="1800"/>
            </a:p>
          </p:txBody>
        </p:sp>
        <p:sp>
          <p:nvSpPr>
            <p:cNvPr id="15415" name="Freeform 55"/>
            <p:cNvSpPr>
              <a:spLocks/>
            </p:cNvSpPr>
            <p:nvPr/>
          </p:nvSpPr>
          <p:spPr bwMode="auto">
            <a:xfrm>
              <a:off x="5013" y="3924"/>
              <a:ext cx="734" cy="390"/>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416" name="AutoShape 56"/>
            <p:cNvSpPr>
              <a:spLocks noChangeArrowheads="1"/>
            </p:cNvSpPr>
            <p:nvPr/>
          </p:nvSpPr>
          <p:spPr bwMode="hidden">
            <a:xfrm rot="5400000">
              <a:off x="2724" y="2089"/>
              <a:ext cx="4320" cy="142"/>
            </a:xfrm>
            <a:custGeom>
              <a:avLst/>
              <a:gdLst>
                <a:gd name="G0" fmla="+- 607 0 0"/>
                <a:gd name="G1" fmla="+- 21600 0 607"/>
                <a:gd name="G2" fmla="*/ 607 1 2"/>
                <a:gd name="G3" fmla="+- 21600 0 G2"/>
                <a:gd name="G4" fmla="+/ 607 21600 2"/>
                <a:gd name="G5" fmla="+/ G1 0 2"/>
                <a:gd name="G6" fmla="*/ 21600 21600 607"/>
                <a:gd name="G7" fmla="*/ G6 1 2"/>
                <a:gd name="G8" fmla="+- 21600 0 G7"/>
                <a:gd name="G9" fmla="*/ 21600 1 2"/>
                <a:gd name="G10" fmla="+- 607 0 G9"/>
                <a:gd name="G11" fmla="?: G10 G8 0"/>
                <a:gd name="G12" fmla="?: G10 G7 21600"/>
                <a:gd name="T0" fmla="*/ 21296 w 21600"/>
                <a:gd name="T1" fmla="*/ 10800 h 21600"/>
                <a:gd name="T2" fmla="*/ 10800 w 21600"/>
                <a:gd name="T3" fmla="*/ 21600 h 21600"/>
                <a:gd name="T4" fmla="*/ 304 w 21600"/>
                <a:gd name="T5" fmla="*/ 10800 h 21600"/>
                <a:gd name="T6" fmla="*/ 10800 w 21600"/>
                <a:gd name="T7" fmla="*/ 0 h 21600"/>
                <a:gd name="T8" fmla="*/ 2104 w 21600"/>
                <a:gd name="T9" fmla="*/ 2104 h 21600"/>
                <a:gd name="T10" fmla="*/ 19496 w 21600"/>
                <a:gd name="T11" fmla="*/ 19496 h 21600"/>
              </a:gdLst>
              <a:ahLst/>
              <a:cxnLst>
                <a:cxn ang="0">
                  <a:pos x="T0" y="T1"/>
                </a:cxn>
                <a:cxn ang="0">
                  <a:pos x="T2" y="T3"/>
                </a:cxn>
                <a:cxn ang="0">
                  <a:pos x="T4" y="T5"/>
                </a:cxn>
                <a:cxn ang="0">
                  <a:pos x="T6" y="T7"/>
                </a:cxn>
              </a:cxnLst>
              <a:rect l="T8" t="T9" r="T10" b="T11"/>
              <a:pathLst>
                <a:path w="21600" h="21600">
                  <a:moveTo>
                    <a:pt x="0" y="0"/>
                  </a:moveTo>
                  <a:lnTo>
                    <a:pt x="607" y="21600"/>
                  </a:lnTo>
                  <a:lnTo>
                    <a:pt x="20993" y="21600"/>
                  </a:lnTo>
                  <a:lnTo>
                    <a:pt x="21600" y="0"/>
                  </a:lnTo>
                  <a:close/>
                </a:path>
              </a:pathLst>
            </a:custGeom>
            <a:gradFill rotWithShape="0">
              <a:gsLst>
                <a:gs pos="0">
                  <a:schemeClr val="bg1"/>
                </a:gs>
                <a:gs pos="100000">
                  <a:schemeClr val="bg2"/>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anchor="ctr"/>
            <a:lstStyle/>
            <a:p>
              <a:pPr algn="ctr" eaLnBrk="1" hangingPunct="1">
                <a:defRPr/>
              </a:pPr>
              <a:endParaRPr kumimoji="1" lang="en-US" sz="1800"/>
            </a:p>
          </p:txBody>
        </p:sp>
      </p:grpSp>
      <p:sp>
        <p:nvSpPr>
          <p:cNvPr id="15417" name="Rectangle 57"/>
          <p:cNvSpPr>
            <a:spLocks noGrp="1" noChangeArrowheads="1"/>
          </p:cNvSpPr>
          <p:nvPr>
            <p:ph type="title"/>
          </p:nvPr>
        </p:nvSpPr>
        <p:spPr bwMode="auto">
          <a:xfrm>
            <a:off x="219075" y="227013"/>
            <a:ext cx="7477125"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418" name="Rectangle 58"/>
          <p:cNvSpPr>
            <a:spLocks noGrp="1" noChangeArrowheads="1"/>
          </p:cNvSpPr>
          <p:nvPr>
            <p:ph type="body" idx="1"/>
          </p:nvPr>
        </p:nvSpPr>
        <p:spPr bwMode="auto">
          <a:xfrm>
            <a:off x="263525" y="1598613"/>
            <a:ext cx="7386638" cy="44973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419" name="Rectangle 59"/>
          <p:cNvSpPr>
            <a:spLocks noGrp="1" noChangeArrowheads="1"/>
          </p:cNvSpPr>
          <p:nvPr>
            <p:ph type="dt" sz="half" idx="2"/>
          </p:nvPr>
        </p:nvSpPr>
        <p:spPr bwMode="auto">
          <a:xfrm>
            <a:off x="301625" y="6242050"/>
            <a:ext cx="1782763" cy="474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000"/>
            </a:lvl1pPr>
          </a:lstStyle>
          <a:p>
            <a:pPr>
              <a:defRPr/>
            </a:pPr>
            <a:endParaRPr lang="en-US"/>
          </a:p>
        </p:txBody>
      </p:sp>
      <p:sp>
        <p:nvSpPr>
          <p:cNvPr id="15420" name="Rectangle 60"/>
          <p:cNvSpPr>
            <a:spLocks noGrp="1" noChangeArrowheads="1"/>
          </p:cNvSpPr>
          <p:nvPr>
            <p:ph type="ftr" sz="quarter" idx="3"/>
          </p:nvPr>
        </p:nvSpPr>
        <p:spPr bwMode="auto">
          <a:xfrm>
            <a:off x="2257425" y="6248400"/>
            <a:ext cx="3455988" cy="474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000"/>
            </a:lvl1pPr>
          </a:lstStyle>
          <a:p>
            <a:pPr>
              <a:defRPr/>
            </a:pPr>
            <a:endParaRPr lang="en-US"/>
          </a:p>
        </p:txBody>
      </p:sp>
      <p:sp>
        <p:nvSpPr>
          <p:cNvPr id="15421" name="Rectangle 61"/>
          <p:cNvSpPr>
            <a:spLocks noGrp="1" noChangeArrowheads="1"/>
          </p:cNvSpPr>
          <p:nvPr>
            <p:ph type="sldNum" sz="quarter" idx="4"/>
          </p:nvPr>
        </p:nvSpPr>
        <p:spPr bwMode="auto">
          <a:xfrm>
            <a:off x="5867400" y="6248400"/>
            <a:ext cx="1755775" cy="474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28F1F900-2675-EE4F-900C-DE28FED6CC1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20"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089" r:id="rId10"/>
    <p:sldLayoutId id="2147484090" r:id="rId11"/>
    <p:sldLayoutId id="2147484091" r:id="rId12"/>
    <p:sldLayoutId id="2147484092" r:id="rId13"/>
  </p:sldLayoutIdLst>
  <p:txStyles>
    <p:titleStyle>
      <a:lvl1pPr algn="l" rtl="0" eaLnBrk="0" fontAlgn="base" hangingPunct="0">
        <a:spcBef>
          <a:spcPct val="0"/>
        </a:spcBef>
        <a:spcAft>
          <a:spcPct val="0"/>
        </a:spcAft>
        <a:defRPr sz="4000">
          <a:solidFill>
            <a:schemeClr val="tx2"/>
          </a:solidFill>
          <a:latin typeface="+mj-lt"/>
          <a:ea typeface="+mj-ea"/>
          <a:cs typeface="ＭＳ Ｐゴシック" charset="0"/>
        </a:defRPr>
      </a:lvl1pPr>
      <a:lvl2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Arial" charset="0"/>
          <a:ea typeface="ＭＳ Ｐゴシック" charset="0"/>
        </a:defRPr>
      </a:lvl6pPr>
      <a:lvl7pPr marL="914400" algn="l" rtl="0" fontAlgn="base">
        <a:spcBef>
          <a:spcPct val="0"/>
        </a:spcBef>
        <a:spcAft>
          <a:spcPct val="0"/>
        </a:spcAft>
        <a:defRPr sz="4000">
          <a:solidFill>
            <a:schemeClr val="tx2"/>
          </a:solidFill>
          <a:latin typeface="Arial" charset="0"/>
          <a:ea typeface="ＭＳ Ｐゴシック" charset="0"/>
        </a:defRPr>
      </a:lvl7pPr>
      <a:lvl8pPr marL="1371600" algn="l" rtl="0" fontAlgn="base">
        <a:spcBef>
          <a:spcPct val="0"/>
        </a:spcBef>
        <a:spcAft>
          <a:spcPct val="0"/>
        </a:spcAft>
        <a:defRPr sz="4000">
          <a:solidFill>
            <a:schemeClr val="tx2"/>
          </a:solidFill>
          <a:latin typeface="Arial" charset="0"/>
          <a:ea typeface="ＭＳ Ｐゴシック" charset="0"/>
        </a:defRPr>
      </a:lvl8pPr>
      <a:lvl9pPr marL="1828800" algn="l" rtl="0" fontAlgn="base">
        <a:spcBef>
          <a:spcPct val="0"/>
        </a:spcBef>
        <a:spcAft>
          <a:spcPct val="0"/>
        </a:spcAft>
        <a:defRPr sz="40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SzPct val="80000"/>
        <a:buBlip>
          <a:blip r:embed="rId18"/>
        </a:buBlip>
        <a:defRPr sz="2800">
          <a:solidFill>
            <a:schemeClr val="tx1"/>
          </a:solidFill>
          <a:latin typeface="+mn-lt"/>
          <a:ea typeface="+mn-ea"/>
        </a:defRPr>
      </a:lvl2pPr>
      <a:lvl3pPr marL="1143000" indent="-228600" algn="l" rtl="0" eaLnBrk="0" fontAlgn="base" hangingPunct="0">
        <a:spcBef>
          <a:spcPct val="20000"/>
        </a:spcBef>
        <a:spcAft>
          <a:spcPct val="0"/>
        </a:spcAft>
        <a:buSzPct val="70000"/>
        <a:buBlip>
          <a:blip r:embed="rId19"/>
        </a:buBlip>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B6265F77-D610-E746-B970-39CE6AFB16F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03" r:id="rId1"/>
    <p:sldLayoutId id="2147484104" r:id="rId2"/>
    <p:sldLayoutId id="2147484105" r:id="rId3"/>
    <p:sldLayoutId id="2147484106" r:id="rId4"/>
    <p:sldLayoutId id="2147484107" r:id="rId5"/>
    <p:sldLayoutId id="2147484108" r:id="rId6"/>
    <p:sldLayoutId id="2147484109" r:id="rId7"/>
    <p:sldLayoutId id="2147484110" r:id="rId8"/>
    <p:sldLayoutId id="2147484111" r:id="rId9"/>
    <p:sldLayoutId id="2147484112" r:id="rId10"/>
    <p:sldLayoutId id="2147484113" r:id="rId11"/>
    <p:sldLayoutId id="2147484114" r:id="rId12"/>
    <p:sldLayoutId id="2147484115" r:id="rId13"/>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576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4577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4577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4577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210D8D1F-633A-F745-9A94-B4824061973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122" r:id="rId1"/>
    <p:sldLayoutId id="2147484123" r:id="rId2"/>
    <p:sldLayoutId id="2147484124" r:id="rId3"/>
    <p:sldLayoutId id="2147484125" r:id="rId4"/>
    <p:sldLayoutId id="2147484126" r:id="rId5"/>
    <p:sldLayoutId id="2147484127" r:id="rId6"/>
    <p:sldLayoutId id="2147484128" r:id="rId7"/>
    <p:sldLayoutId id="2147484129" r:id="rId8"/>
    <p:sldLayoutId id="2147484130" r:id="rId9"/>
    <p:sldLayoutId id="2147484131" r:id="rId10"/>
    <p:sldLayoutId id="214748413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89.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71.xml"/><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0.xml"/><Relationship Id="rId1" Type="http://schemas.openxmlformats.org/officeDocument/2006/relationships/slideLayout" Target="../slideLayouts/slideLayout82.xml"/><Relationship Id="rId5" Type="http://schemas.openxmlformats.org/officeDocument/2006/relationships/image" Target="../media/image22.png"/><Relationship Id="rId4" Type="http://schemas.openxmlformats.org/officeDocument/2006/relationships/image" Target="../media/image21.e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hemeOverride" Target="../theme/themeOverride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hemeOverride" Target="../theme/themeOverride3.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hemeOverride" Target="../theme/themeOverride4.xml"/><Relationship Id="rId5" Type="http://schemas.openxmlformats.org/officeDocument/2006/relationships/image" Target="../media/image26.jpe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hyperlink" Target="http://images.google.com/imgres?imgurl=www.templeofunderstanding.org/images/scrolls.jpg&amp;imgrefurl=http://www.templeofunderstanding.org/history/history4.htm&amp;h=150&amp;w=225&amp;prev=/images?q=Scrolls&amp;svnum=10&amp;hl=en&amp;lr=&amp;ie=UTF-8&amp;oe=UTF-8" TargetMode="External"/><Relationship Id="rId2" Type="http://schemas.openxmlformats.org/officeDocument/2006/relationships/notesSlide" Target="../notesSlides/notesSlide14.xml"/><Relationship Id="rId1" Type="http://schemas.openxmlformats.org/officeDocument/2006/relationships/slideLayout" Target="../slideLayouts/slideLayout62.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120.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66.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137.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25.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55.xml"/><Relationship Id="rId4" Type="http://schemas.openxmlformats.org/officeDocument/2006/relationships/image" Target="../media/image10.emf"/></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137.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125.xm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2.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137.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137.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125.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137.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9.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9.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5.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8.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9.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9.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9.xml"/></Relationships>
</file>

<file path=ppt/slides/_rels/slide34.xml.rels><?xml version="1.0" encoding="UTF-8" standalone="yes"?>
<Relationships xmlns="http://schemas.openxmlformats.org/package/2006/relationships"><Relationship Id="rId3" Type="http://schemas.openxmlformats.org/officeDocument/2006/relationships/image" Target="file://localhost/http://www.dalmatia.net/belmonte/greece/b820ne.gif" TargetMode="External"/><Relationship Id="rId2" Type="http://schemas.openxmlformats.org/officeDocument/2006/relationships/image" Target="../media/image42.png"/><Relationship Id="rId1" Type="http://schemas.openxmlformats.org/officeDocument/2006/relationships/slideLayout" Target="../slideLayouts/slideLayout89.xml"/></Relationships>
</file>

<file path=ppt/slides/_rels/slide35.xml.rels><?xml version="1.0" encoding="UTF-8" standalone="yes"?>
<Relationships xmlns="http://schemas.openxmlformats.org/package/2006/relationships"><Relationship Id="rId3" Type="http://schemas.openxmlformats.org/officeDocument/2006/relationships/image" Target="file://localhost/http://www.dalmatia.net/belmonte/greece/b820ne.gif" TargetMode="External"/><Relationship Id="rId2" Type="http://schemas.openxmlformats.org/officeDocument/2006/relationships/image" Target="../media/image42.png"/><Relationship Id="rId1" Type="http://schemas.openxmlformats.org/officeDocument/2006/relationships/slideLayout" Target="../slideLayouts/slideLayout89.xml"/></Relationships>
</file>

<file path=ppt/slides/_rels/slide36.xml.rels><?xml version="1.0" encoding="UTF-8" standalone="yes"?>
<Relationships xmlns="http://schemas.openxmlformats.org/package/2006/relationships"><Relationship Id="rId3" Type="http://schemas.openxmlformats.org/officeDocument/2006/relationships/image" Target="file://localhost/http://lexicorient.com/e.o/ill/map_assyria_670.gif" TargetMode="External"/><Relationship Id="rId2" Type="http://schemas.openxmlformats.org/officeDocument/2006/relationships/image" Target="../media/image43.png"/><Relationship Id="rId1" Type="http://schemas.openxmlformats.org/officeDocument/2006/relationships/slideLayout" Target="../slideLayouts/slideLayout8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6.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244.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49.xml"/><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hyperlink" Target="http://images.google.com/imgres?imgurl=www.civ3.com/images/civ_01bab-ham.gif&amp;imgrefurl=http://www.civ3.com/civoftheweek.cfm?civ=Babylonians&amp;h=156&amp;w=120&amp;prev=/images?q=Arameans&amp;svnum=10&amp;hl=en&amp;lr=&amp;ie=UTF-8&amp;oe=UTF-8" TargetMode="External"/><Relationship Id="rId2" Type="http://schemas.openxmlformats.org/officeDocument/2006/relationships/image" Target="../media/image46.png"/><Relationship Id="rId1" Type="http://schemas.openxmlformats.org/officeDocument/2006/relationships/slideLayout" Target="../slideLayouts/slideLayout199.xml"/><Relationship Id="rId5" Type="http://schemas.openxmlformats.org/officeDocument/2006/relationships/image" Target="../media/image48.jpeg"/><Relationship Id="rId4" Type="http://schemas.openxmlformats.org/officeDocument/2006/relationships/image" Target="../media/image47.jpeg"/></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37.xml"/></Relationships>
</file>

<file path=ppt/slides/_rels/slide4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21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300.xml"/></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9.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89.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292.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293.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4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9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81.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292.xml"/></Relationships>
</file>

<file path=ppt/slides/_rels/slide5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64.xml"/></Relationships>
</file>

<file path=ppt/slides/_rels/slide5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6.xml"/><Relationship Id="rId1" Type="http://schemas.openxmlformats.org/officeDocument/2006/relationships/slideLayout" Target="../slideLayouts/slideLayout27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12.xml"/></Relationships>
</file>

<file path=ppt/slides/_rels/slide5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0.xml"/><Relationship Id="rId1" Type="http://schemas.openxmlformats.org/officeDocument/2006/relationships/slideLayout" Target="../slideLayouts/slideLayout118.xml"/></Relationships>
</file>

<file path=ppt/slides/_rels/slide5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89.xml"/></Relationships>
</file>

<file path=ppt/slides/_rels/slide58.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audio" Target="../media/audio1.bin"/><Relationship Id="rId1" Type="http://schemas.openxmlformats.org/officeDocument/2006/relationships/slideLayout" Target="../slideLayouts/slideLayout89.xml"/><Relationship Id="rId5" Type="http://schemas.openxmlformats.org/officeDocument/2006/relationships/image" Target="../media/image71.emf"/><Relationship Id="rId4" Type="http://schemas.openxmlformats.org/officeDocument/2006/relationships/image" Target="../media/image70.png"/></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1.xml"/><Relationship Id="rId1" Type="http://schemas.openxmlformats.org/officeDocument/2006/relationships/slideLayout" Target="../slideLayouts/slideLayout193.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55.xml"/><Relationship Id="rId4" Type="http://schemas.openxmlformats.org/officeDocument/2006/relationships/image" Target="../media/image10.e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6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6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3.xml"/><Relationship Id="rId1" Type="http://schemas.openxmlformats.org/officeDocument/2006/relationships/slideLayout" Target="../slideLayouts/slideLayout83.xml"/><Relationship Id="rId4" Type="http://schemas.openxmlformats.org/officeDocument/2006/relationships/image" Target="../media/image76.jpeg"/></Relationships>
</file>

<file path=ppt/slides/_rels/slide6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4.xml"/><Relationship Id="rId1" Type="http://schemas.openxmlformats.org/officeDocument/2006/relationships/slideLayout" Target="../slideLayouts/slideLayout228.xml"/></Relationships>
</file>

<file path=ppt/slides/_rels/slide6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5.xml"/><Relationship Id="rId1" Type="http://schemas.openxmlformats.org/officeDocument/2006/relationships/slideLayout" Target="../slideLayouts/slideLayout94.xml"/></Relationships>
</file>

<file path=ppt/slides/_rels/slide6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6.xml"/><Relationship Id="rId1" Type="http://schemas.openxmlformats.org/officeDocument/2006/relationships/slideLayout" Target="../slideLayouts/slideLayout95.xml"/><Relationship Id="rId4" Type="http://schemas.openxmlformats.org/officeDocument/2006/relationships/image" Target="../media/image80.jpeg"/></Relationships>
</file>

<file path=ppt/slides/_rels/slide6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7.xml"/><Relationship Id="rId1" Type="http://schemas.openxmlformats.org/officeDocument/2006/relationships/slideLayout" Target="../slideLayouts/slideLayout84.xml"/></Relationships>
</file>

<file path=ppt/slides/_rels/slide69.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notesSlide" Target="../notesSlides/notesSlide48.xml"/><Relationship Id="rId1" Type="http://schemas.openxmlformats.org/officeDocument/2006/relationships/slideLayout" Target="../slideLayouts/slideLayout137.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 Id="rId9" Type="http://schemas.openxmlformats.org/officeDocument/2006/relationships/image" Target="../media/image88.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5.xml"/></Relationships>
</file>

<file path=ppt/slides/_rels/slide7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9.xml"/><Relationship Id="rId1" Type="http://schemas.openxmlformats.org/officeDocument/2006/relationships/slideLayout" Target="../slideLayouts/slideLayout86.xml"/><Relationship Id="rId5" Type="http://schemas.openxmlformats.org/officeDocument/2006/relationships/image" Target="../media/image90.png"/><Relationship Id="rId4" Type="http://schemas.openxmlformats.org/officeDocument/2006/relationships/image" Target="../media/image89.jpeg"/></Relationships>
</file>

<file path=ppt/slides/_rels/slide7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0.xml"/><Relationship Id="rId1" Type="http://schemas.openxmlformats.org/officeDocument/2006/relationships/slideLayout" Target="../slideLayouts/slideLayout84.xml"/><Relationship Id="rId4" Type="http://schemas.openxmlformats.org/officeDocument/2006/relationships/image" Target="../media/image91.jpeg"/></Relationships>
</file>

<file path=ppt/slides/_rels/slide7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1.xml"/><Relationship Id="rId1" Type="http://schemas.openxmlformats.org/officeDocument/2006/relationships/slideLayout" Target="../slideLayouts/slideLayout84.xml"/></Relationships>
</file>

<file path=ppt/slides/_rels/slide7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2.xml"/><Relationship Id="rId1" Type="http://schemas.openxmlformats.org/officeDocument/2006/relationships/slideLayout" Target="../slideLayouts/slideLayout8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75.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jpeg"/><Relationship Id="rId7" Type="http://schemas.openxmlformats.org/officeDocument/2006/relationships/image" Target="../media/image98.jpeg"/><Relationship Id="rId2" Type="http://schemas.openxmlformats.org/officeDocument/2006/relationships/notesSlide" Target="../notesSlides/notesSlide53.xml"/><Relationship Id="rId1" Type="http://schemas.openxmlformats.org/officeDocument/2006/relationships/slideLayout" Target="../slideLayouts/slideLayout108.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 Id="rId9" Type="http://schemas.openxmlformats.org/officeDocument/2006/relationships/image" Target="../media/image100.jpeg"/></Relationships>
</file>

<file path=ppt/slides/_rels/slide7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4.xml"/><Relationship Id="rId1" Type="http://schemas.openxmlformats.org/officeDocument/2006/relationships/slideLayout" Target="../slideLayouts/slideLayout108.xml"/></Relationships>
</file>

<file path=ppt/slides/_rels/slide7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5.xml"/><Relationship Id="rId1" Type="http://schemas.openxmlformats.org/officeDocument/2006/relationships/slideLayout" Target="../slideLayouts/slideLayout118.xml"/></Relationships>
</file>

<file path=ppt/slides/_rels/slide7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6.xml"/><Relationship Id="rId1" Type="http://schemas.openxmlformats.org/officeDocument/2006/relationships/slideLayout" Target="../slideLayouts/slideLayout108.xml"/><Relationship Id="rId5" Type="http://schemas.openxmlformats.org/officeDocument/2006/relationships/image" Target="../media/image104.jpeg"/><Relationship Id="rId4" Type="http://schemas.openxmlformats.org/officeDocument/2006/relationships/image" Target="../media/image103.jpeg"/></Relationships>
</file>

<file path=ppt/slides/_rels/slide79.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05.jpeg"/><Relationship Id="rId7" Type="http://schemas.openxmlformats.org/officeDocument/2006/relationships/image" Target="../media/image108.jpeg"/><Relationship Id="rId2" Type="http://schemas.openxmlformats.org/officeDocument/2006/relationships/notesSlide" Target="../notesSlides/notesSlide57.xml"/><Relationship Id="rId1" Type="http://schemas.openxmlformats.org/officeDocument/2006/relationships/slideLayout" Target="../slideLayouts/slideLayout108.xml"/><Relationship Id="rId6" Type="http://schemas.openxmlformats.org/officeDocument/2006/relationships/image" Target="../media/image96.jpeg"/><Relationship Id="rId5" Type="http://schemas.openxmlformats.org/officeDocument/2006/relationships/image" Target="../media/image107.jpeg"/><Relationship Id="rId4" Type="http://schemas.openxmlformats.org/officeDocument/2006/relationships/image" Target="../media/image106.jpeg"/><Relationship Id="rId9" Type="http://schemas.openxmlformats.org/officeDocument/2006/relationships/image" Target="../media/image110.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6.xml"/><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8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8.xml"/><Relationship Id="rId1" Type="http://schemas.openxmlformats.org/officeDocument/2006/relationships/slideLayout" Target="../slideLayouts/slideLayout106.xml"/><Relationship Id="rId4" Type="http://schemas.openxmlformats.org/officeDocument/2006/relationships/image" Target="../media/image11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96.xml"/><Relationship Id="rId1" Type="http://schemas.openxmlformats.org/officeDocument/2006/relationships/themeOverride" Target="../theme/themeOverride1.xml"/><Relationship Id="rId5" Type="http://schemas.openxmlformats.org/officeDocument/2006/relationships/image" Target="../media/image17.png"/><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2439"/>
          <a:stretch/>
        </p:blipFill>
        <p:spPr bwMode="auto">
          <a:xfrm>
            <a:off x="0" y="0"/>
            <a:ext cx="9144000" cy="6873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99686" name="Rectangle 6"/>
          <p:cNvSpPr>
            <a:spLocks noGrp="1" noChangeArrowheads="1"/>
          </p:cNvSpPr>
          <p:nvPr>
            <p:ph type="title" idx="4294967295"/>
          </p:nvPr>
        </p:nvSpPr>
        <p:spPr>
          <a:xfrm>
            <a:off x="0" y="1981200"/>
            <a:ext cx="9144000" cy="2057400"/>
          </a:xfrm>
          <a:solidFill>
            <a:schemeClr val="tx1"/>
          </a:solidFill>
        </p:spPr>
        <p:txBody>
          <a:bodyPr/>
          <a:lstStyle/>
          <a:p>
            <a:pPr eaLnBrk="1" hangingPunct="1">
              <a:defRPr/>
            </a:pPr>
            <a:r>
              <a:rPr lang="ar-SA" sz="8000" b="1" dirty="0">
                <a:solidFill>
                  <a:schemeClr val="bg1"/>
                </a:solidFill>
                <a:latin typeface="Arial" panose="020B0604020202020204" pitchFamily="34" charset="0"/>
                <a:cs typeface="Arial" panose="020B0604020202020204" pitchFamily="34" charset="0"/>
              </a:rPr>
              <a:t>قائمة الأمم</a:t>
            </a:r>
            <a:r>
              <a:rPr lang="en-US" sz="8000" b="1" dirty="0">
                <a:solidFill>
                  <a:schemeClr val="bg1"/>
                </a:solidFill>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199687" name="Text Box 7"/>
          <p:cNvSpPr txBox="1">
            <a:spLocks noChangeArrowheads="1"/>
          </p:cNvSpPr>
          <p:nvPr/>
        </p:nvSpPr>
        <p:spPr bwMode="auto">
          <a:xfrm>
            <a:off x="1331640" y="6639804"/>
            <a:ext cx="6035675" cy="707886"/>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defRPr/>
            </a:pPr>
            <a:r>
              <a:rPr lang="ar-JO" sz="4000" b="1" i="1" dirty="0">
                <a:solidFill>
                  <a:schemeClr val="bg1"/>
                </a:solidFill>
                <a:latin typeface="Arial" panose="020B0604020202020204" pitchFamily="34" charset="0"/>
                <a:cs typeface="Arial" panose="020B0604020202020204" pitchFamily="34" charset="0"/>
              </a:rPr>
              <a:t>أو من أين أتينا، على أي حال؟</a:t>
            </a:r>
            <a:endParaRPr lang="en-US" sz="4000" b="1" i="1" dirty="0">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2ECE7638-4D23-C243-BA3F-9FF4D6B9507D}"/>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1600" b="1" i="0" u="none" strike="noStrike" kern="0" cap="none" spc="0" normalizeH="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مؤسسة الدراسات اللاهوتية الأردنية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2" descr="cuneiformtable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492500"/>
            <a:ext cx="4956175" cy="336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978" name="Picture 3" descr="cuneiformwriti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65800" y="0"/>
            <a:ext cx="3378200" cy="708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979" name="Picture 4" descr="cuneiformwriting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981200" y="1066800"/>
            <a:ext cx="4191000" cy="3538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53" name="Rectangle 5"/>
          <p:cNvSpPr>
            <a:spLocks noGrp="1" noChangeArrowheads="1"/>
          </p:cNvSpPr>
          <p:nvPr>
            <p:ph type="title"/>
          </p:nvPr>
        </p:nvSpPr>
        <p:spPr>
          <a:xfrm>
            <a:off x="219075" y="227013"/>
            <a:ext cx="5546725" cy="1144587"/>
          </a:xfrm>
        </p:spPr>
        <p:txBody>
          <a:bodyPr/>
          <a:lstStyle/>
          <a:p>
            <a:pPr algn="ctr" eaLnBrk="1" hangingPunct="1">
              <a:defRPr/>
            </a:pPr>
            <a:r>
              <a:rPr lang="ar-JO" b="1" dirty="0">
                <a:solidFill>
                  <a:srgbClr val="FFFFFF"/>
                </a:solidFill>
                <a:latin typeface="Arial" panose="020B0604020202020204" pitchFamily="34" charset="0"/>
                <a:cs typeface="Arial" panose="020B0604020202020204" pitchFamily="34" charset="0"/>
              </a:rPr>
              <a:t>كانت الكتابة هي              أعظم إسهامات سومر</a:t>
            </a:r>
            <a:endParaRPr lang="en-US" dirty="0">
              <a:latin typeface="Arial" panose="020B0604020202020204" pitchFamily="34" charset="0"/>
              <a:cs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81000" y="228600"/>
            <a:ext cx="1752600" cy="2895600"/>
          </a:xfrm>
        </p:spPr>
        <p:txBody>
          <a:bodyPr/>
          <a:lstStyle/>
          <a:p>
            <a:pPr algn="ctr" eaLnBrk="1" hangingPunct="1">
              <a:defRPr/>
            </a:pPr>
            <a:r>
              <a:rPr lang="ar-JO" dirty="0">
                <a:latin typeface="Arial" panose="020B0604020202020204" pitchFamily="34" charset="0"/>
                <a:cs typeface="Arial" panose="020B0604020202020204" pitchFamily="34" charset="0"/>
              </a:rPr>
              <a:t>أول  مدينة مذكورة</a:t>
            </a:r>
            <a:endParaRPr lang="en-US" dirty="0">
              <a:latin typeface="Arial" panose="020B0604020202020204" pitchFamily="34" charset="0"/>
              <a:cs typeface="Arial" panose="020B0604020202020204" pitchFamily="34" charset="0"/>
            </a:endParaRPr>
          </a:p>
        </p:txBody>
      </p:sp>
      <p:graphicFrame>
        <p:nvGraphicFramePr>
          <p:cNvPr id="129026" name="Object 3"/>
          <p:cNvGraphicFramePr>
            <a:graphicFrameLocks noGrp="1" noChangeAspect="1"/>
          </p:cNvGraphicFramePr>
          <p:nvPr>
            <p:ph type="dgm" idx="1"/>
          </p:nvPr>
        </p:nvGraphicFramePr>
        <p:xfrm>
          <a:off x="1143000" y="3390900"/>
          <a:ext cx="6042025" cy="2887663"/>
        </p:xfrm>
        <a:graphic>
          <a:graphicData uri="http://schemas.openxmlformats.org/presentationml/2006/ole">
            <mc:AlternateContent xmlns:mc="http://schemas.openxmlformats.org/markup-compatibility/2006">
              <mc:Choice xmlns:v="urn:schemas-microsoft-com:vml" Requires="v">
                <p:oleObj name="Microsoft Organization Chart" r:id="rId3" imgW="8394700" imgH="4013200" progId="MSOrgChart.2">
                  <p:embed followColorScheme="full"/>
                </p:oleObj>
              </mc:Choice>
              <mc:Fallback>
                <p:oleObj name="Microsoft Organization Chart" r:id="rId3" imgW="8394700" imgH="4013200" progId="MSOrgChart.2">
                  <p:embed followColorScheme="full"/>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3390900"/>
                        <a:ext cx="6042025" cy="28876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pic>
        <p:nvPicPr>
          <p:cNvPr id="29700"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14600" y="228600"/>
            <a:ext cx="2709863" cy="3200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p:cNvSpPr>
            <a:spLocks noGrp="1" noChangeArrowheads="1"/>
          </p:cNvSpPr>
          <p:nvPr>
            <p:ph type="title"/>
          </p:nvPr>
        </p:nvSpPr>
        <p:spPr/>
        <p:txBody>
          <a:bodyPr/>
          <a:lstStyle/>
          <a:p>
            <a:pPr eaLnBrk="1" hangingPunct="1"/>
            <a:r>
              <a:rPr lang="ar-JO" dirty="0">
                <a:latin typeface="Arial" panose="020B0604020202020204" pitchFamily="34" charset="0"/>
                <a:ea typeface="ＭＳ Ｐゴシック" charset="0"/>
                <a:cs typeface="Arial" panose="020B0604020202020204" pitchFamily="34" charset="0"/>
              </a:rPr>
              <a:t>اختراع العجل</a:t>
            </a:r>
            <a:endParaRPr lang="en-US" dirty="0">
              <a:latin typeface="Arial" panose="020B0604020202020204" pitchFamily="34" charset="0"/>
              <a:ea typeface="ＭＳ Ｐゴシック" charset="0"/>
              <a:cs typeface="Arial" panose="020B0604020202020204" pitchFamily="34" charset="0"/>
            </a:endParaRPr>
          </a:p>
        </p:txBody>
      </p:sp>
      <p:pic>
        <p:nvPicPr>
          <p:cNvPr id="3174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62200" y="1600200"/>
            <a:ext cx="4083050" cy="5105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a:spLocks noGrp="1" noChangeArrowheads="1"/>
          </p:cNvSpPr>
          <p:nvPr>
            <p:ph type="title"/>
          </p:nvPr>
        </p:nvSpPr>
        <p:spPr/>
        <p:txBody>
          <a:bodyPr/>
          <a:lstStyle/>
          <a:p>
            <a:pPr eaLnBrk="1" hangingPunct="1"/>
            <a:r>
              <a:rPr lang="en-US">
                <a:latin typeface="Arial" panose="020B0604020202020204" pitchFamily="34" charset="0"/>
                <a:ea typeface="ＭＳ Ｐゴシック" charset="0"/>
                <a:cs typeface="Arial" panose="020B0604020202020204" pitchFamily="34" charset="0"/>
              </a:rPr>
              <a:t>The Potter</a:t>
            </a:r>
            <a:r>
              <a:rPr lang="ja-JP" altLang="en-US">
                <a:latin typeface="Arial" panose="020B0604020202020204" pitchFamily="34" charset="0"/>
                <a:ea typeface="ＭＳ Ｐゴシック" charset="0"/>
                <a:cs typeface="Arial" panose="020B0604020202020204" pitchFamily="34" charset="0"/>
              </a:rPr>
              <a:t>’</a:t>
            </a:r>
            <a:r>
              <a:rPr lang="en-US" altLang="ja-JP">
                <a:latin typeface="Arial" panose="020B0604020202020204" pitchFamily="34" charset="0"/>
                <a:ea typeface="ＭＳ Ｐゴシック" charset="0"/>
                <a:cs typeface="Arial" panose="020B0604020202020204" pitchFamily="34" charset="0"/>
              </a:rPr>
              <a:t>s Wheel</a:t>
            </a:r>
            <a:endParaRPr lang="en-US">
              <a:latin typeface="Arial" panose="020B0604020202020204" pitchFamily="34" charset="0"/>
              <a:ea typeface="ＭＳ Ｐゴシック" charset="0"/>
              <a:cs typeface="Arial" panose="020B0604020202020204" pitchFamily="34" charset="0"/>
            </a:endParaRPr>
          </a:p>
        </p:txBody>
      </p:sp>
      <p:pic>
        <p:nvPicPr>
          <p:cNvPr id="33795"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71600" y="838200"/>
            <a:ext cx="5659438" cy="584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Grp="1" noChangeArrowheads="1"/>
          </p:cNvSpPr>
          <p:nvPr>
            <p:ph type="title"/>
          </p:nvPr>
        </p:nvSpPr>
        <p:spPr/>
        <p:txBody>
          <a:bodyPr/>
          <a:lstStyle/>
          <a:p>
            <a:pPr eaLnBrk="1" hangingPunct="1"/>
            <a:r>
              <a:rPr lang="ar-JO" dirty="0">
                <a:latin typeface="Arial" panose="020B0604020202020204" pitchFamily="34" charset="0"/>
                <a:ea typeface="ＭＳ Ｐゴシック" charset="0"/>
                <a:cs typeface="Arial" panose="020B0604020202020204" pitchFamily="34" charset="0"/>
              </a:rPr>
              <a:t>العمارة</a:t>
            </a:r>
            <a:endParaRPr lang="en-US" dirty="0">
              <a:latin typeface="Arial" panose="020B0604020202020204" pitchFamily="34" charset="0"/>
              <a:ea typeface="ＭＳ Ｐゴシック" charset="0"/>
              <a:cs typeface="Arial" panose="020B0604020202020204" pitchFamily="34" charset="0"/>
            </a:endParaRPr>
          </a:p>
        </p:txBody>
      </p:sp>
      <p:sp>
        <p:nvSpPr>
          <p:cNvPr id="135170" name="Rectangle 3"/>
          <p:cNvSpPr>
            <a:spLocks noGrp="1" noChangeArrowheads="1"/>
          </p:cNvSpPr>
          <p:nvPr>
            <p:ph type="body" idx="1"/>
          </p:nvPr>
        </p:nvSpPr>
        <p:spPr/>
        <p:txBody>
          <a:bodyPr/>
          <a:lstStyle/>
          <a:p>
            <a:pPr eaLnBrk="1" hangingPunct="1"/>
            <a:r>
              <a:rPr lang="en-US" sz="3600">
                <a:latin typeface="Arial" charset="0"/>
                <a:ea typeface="ＭＳ Ｐゴシック" charset="0"/>
                <a:cs typeface="ＭＳ Ｐゴシック" charset="0"/>
              </a:rPr>
              <a:t>Ziggurat</a:t>
            </a:r>
          </a:p>
        </p:txBody>
      </p:sp>
      <p:pic>
        <p:nvPicPr>
          <p:cNvPr id="35844"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05200" y="3352800"/>
            <a:ext cx="5638800" cy="3759200"/>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35172" name="Picture 5" descr="zigouru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38200" y="2209800"/>
            <a:ext cx="2895600" cy="28956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7217" name="Picture 2" descr="scrolls">
            <a:hlinkClick r:id="rId3"/>
          </p:cNvPr>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228600" y="-76200"/>
            <a:ext cx="9372600"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40" name="Rectangle 4"/>
          <p:cNvSpPr>
            <a:spLocks noGrp="1" noChangeArrowheads="1"/>
          </p:cNvSpPr>
          <p:nvPr>
            <p:ph type="title"/>
          </p:nvPr>
        </p:nvSpPr>
        <p:spPr/>
        <p:txBody>
          <a:bodyPr/>
          <a:lstStyle/>
          <a:p>
            <a:pPr eaLnBrk="1" hangingPunct="1">
              <a:defRPr/>
            </a:pPr>
            <a:r>
              <a:rPr lang="ar-JO" dirty="0">
                <a:latin typeface="Arial" panose="020B0604020202020204" pitchFamily="34" charset="0"/>
                <a:cs typeface="Arial" panose="020B0604020202020204" pitchFamily="34" charset="0"/>
              </a:rPr>
              <a:t>دروس من سومر</a:t>
            </a:r>
            <a:endParaRPr lang="en-US" dirty="0">
              <a:latin typeface="Arial" panose="020B0604020202020204" pitchFamily="34" charset="0"/>
              <a:cs typeface="Arial" panose="020B0604020202020204" pitchFamily="34" charset="0"/>
            </a:endParaRPr>
          </a:p>
        </p:txBody>
      </p:sp>
      <p:sp>
        <p:nvSpPr>
          <p:cNvPr id="39943" name="Rectangle 7"/>
          <p:cNvSpPr>
            <a:spLocks noChangeArrowheads="1"/>
          </p:cNvSpPr>
          <p:nvPr/>
        </p:nvSpPr>
        <p:spPr bwMode="auto">
          <a:xfrm>
            <a:off x="-76200" y="1600200"/>
            <a:ext cx="4495800" cy="46069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r" rtl="1" eaLnBrk="1" hangingPunct="1">
              <a:spcBef>
                <a:spcPct val="20000"/>
              </a:spcBef>
              <a:buClr>
                <a:schemeClr val="hlink"/>
              </a:buClr>
              <a:buSzPct val="75000"/>
              <a:buFont typeface="Wingdings" charset="0"/>
              <a:buChar char="l"/>
              <a:defRPr/>
            </a:pPr>
            <a:r>
              <a:rPr lang="ar-JO" sz="2800" b="1" dirty="0">
                <a:effectLst>
                  <a:outerShdw blurRad="38100" dist="38100" dir="2700000" algn="tl">
                    <a:srgbClr val="010199"/>
                  </a:outerShdw>
                </a:effectLst>
                <a:latin typeface="Arial" panose="020B0604020202020204" pitchFamily="34" charset="0"/>
                <a:cs typeface="Arial" panose="020B0604020202020204" pitchFamily="34" charset="0"/>
              </a:rPr>
              <a:t>أخرج الله إبراهيم من بيته في سومر ليعطيه بداية جديدة</a:t>
            </a:r>
            <a:endParaRPr lang="en-US" sz="2800" b="1" dirty="0">
              <a:effectLst>
                <a:outerShdw blurRad="38100" dist="38100" dir="2700000" algn="tl">
                  <a:srgbClr val="010199"/>
                </a:outerShdw>
              </a:effectLst>
              <a:latin typeface="Arial" panose="020B0604020202020204" pitchFamily="34" charset="0"/>
              <a:cs typeface="Arial" panose="020B0604020202020204" pitchFamily="34" charset="0"/>
            </a:endParaRPr>
          </a:p>
          <a:p>
            <a:pPr marL="342900" indent="-342900" eaLnBrk="1" hangingPunct="1">
              <a:spcBef>
                <a:spcPct val="20000"/>
              </a:spcBef>
              <a:buClr>
                <a:schemeClr val="hlink"/>
              </a:buClr>
              <a:buSzPct val="75000"/>
              <a:buFont typeface="Wingdings" charset="0"/>
              <a:buChar char="l"/>
              <a:defRPr/>
            </a:pPr>
            <a:endParaRPr lang="en-US" sz="2800" b="1" dirty="0">
              <a:effectLst>
                <a:outerShdw blurRad="38100" dist="38100" dir="2700000" algn="tl">
                  <a:srgbClr val="010199"/>
                </a:outerShdw>
              </a:effectLst>
              <a:latin typeface="Arial" panose="020B0604020202020204" pitchFamily="34" charset="0"/>
              <a:cs typeface="Arial" panose="020B0604020202020204" pitchFamily="34" charset="0"/>
            </a:endParaRPr>
          </a:p>
          <a:p>
            <a:pPr marL="342900" indent="-342900" algn="r" rtl="1" eaLnBrk="1" hangingPunct="1">
              <a:spcBef>
                <a:spcPct val="20000"/>
              </a:spcBef>
              <a:buClr>
                <a:schemeClr val="hlink"/>
              </a:buClr>
              <a:buSzPct val="75000"/>
              <a:buFont typeface="Wingdings" charset="0"/>
              <a:buChar char="l"/>
              <a:defRPr/>
            </a:pPr>
            <a:r>
              <a:rPr lang="ar-JO" sz="2800" b="1" dirty="0">
                <a:effectLst>
                  <a:outerShdw blurRad="38100" dist="38100" dir="2700000" algn="tl">
                    <a:srgbClr val="010199"/>
                  </a:outerShdw>
                </a:effectLst>
                <a:latin typeface="Arial" panose="020B0604020202020204" pitchFamily="34" charset="0"/>
                <a:cs typeface="Arial" panose="020B0604020202020204" pitchFamily="34" charset="0"/>
              </a:rPr>
              <a:t>تدريب إبراهيم على الحياة الريفية في كنعان كان في الحضارة الأكثر تقدماً في عصره (سومر)</a:t>
            </a:r>
            <a:endParaRPr lang="en-US" sz="2800" b="1" dirty="0">
              <a:effectLst>
                <a:outerShdw blurRad="38100" dist="38100" dir="2700000" algn="tl">
                  <a:srgbClr val="010199"/>
                </a:outerShdw>
              </a:effectLst>
              <a:latin typeface="Arial" panose="020B0604020202020204" pitchFamily="34" charset="0"/>
              <a:cs typeface="Arial" panose="020B0604020202020204" pitchFamily="34" charset="0"/>
            </a:endParaRPr>
          </a:p>
        </p:txBody>
      </p:sp>
      <p:sp>
        <p:nvSpPr>
          <p:cNvPr id="39945" name="Rectangle 9"/>
          <p:cNvSpPr>
            <a:spLocks noChangeArrowheads="1"/>
          </p:cNvSpPr>
          <p:nvPr/>
        </p:nvSpPr>
        <p:spPr bwMode="auto">
          <a:xfrm>
            <a:off x="4572000" y="1600200"/>
            <a:ext cx="44958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a:lstStyle/>
          <a:p>
            <a:pPr marL="342900" indent="-342900" algn="r" rtl="1" eaLnBrk="1" hangingPunct="1">
              <a:spcBef>
                <a:spcPct val="20000"/>
              </a:spcBef>
              <a:buClr>
                <a:schemeClr val="hlink"/>
              </a:buClr>
              <a:buSzPct val="75000"/>
              <a:buFont typeface="Wingdings" charset="0"/>
              <a:buChar char="l"/>
              <a:defRPr/>
            </a:pPr>
            <a:r>
              <a:rPr lang="ar-JO" sz="2800" b="1" dirty="0">
                <a:effectLst>
                  <a:outerShdw blurRad="38100" dist="38100" dir="2700000" algn="tl">
                    <a:srgbClr val="010199"/>
                  </a:outerShdw>
                </a:effectLst>
                <a:latin typeface="Arial" panose="020B0604020202020204" pitchFamily="34" charset="0"/>
                <a:cs typeface="Arial" panose="020B0604020202020204" pitchFamily="34" charset="0"/>
              </a:rPr>
              <a:t>كثيرًا ما يحركنا الله جسديًا ليقودنا إلى طرق جديدة لإرادته</a:t>
            </a:r>
          </a:p>
          <a:p>
            <a:pPr eaLnBrk="1" hangingPunct="1">
              <a:spcBef>
                <a:spcPct val="20000"/>
              </a:spcBef>
              <a:buClr>
                <a:schemeClr val="hlink"/>
              </a:buClr>
              <a:buSzPct val="75000"/>
              <a:defRPr/>
            </a:pPr>
            <a:endParaRPr lang="en-US" sz="2800" b="1" dirty="0">
              <a:effectLst>
                <a:outerShdw blurRad="38100" dist="38100" dir="2700000" algn="tl">
                  <a:srgbClr val="010199"/>
                </a:outerShdw>
              </a:effectLst>
              <a:latin typeface="Arial" panose="020B0604020202020204" pitchFamily="34" charset="0"/>
              <a:cs typeface="Arial" panose="020B0604020202020204" pitchFamily="34" charset="0"/>
            </a:endParaRPr>
          </a:p>
          <a:p>
            <a:pPr marL="342900" indent="-342900" algn="r" rtl="1" eaLnBrk="1" hangingPunct="1">
              <a:spcBef>
                <a:spcPct val="20000"/>
              </a:spcBef>
              <a:buClr>
                <a:schemeClr val="hlink"/>
              </a:buClr>
              <a:buSzPct val="75000"/>
              <a:buFont typeface="Wingdings" charset="0"/>
              <a:buChar char="l"/>
              <a:defRPr/>
            </a:pPr>
            <a:r>
              <a:rPr lang="ar-JO" sz="2800" b="1" dirty="0">
                <a:effectLst>
                  <a:outerShdw blurRad="38100" dist="38100" dir="2700000" algn="tl">
                    <a:srgbClr val="010199"/>
                  </a:outerShdw>
                </a:effectLst>
                <a:latin typeface="Arial" panose="020B0604020202020204" pitchFamily="34" charset="0"/>
                <a:cs typeface="Arial" panose="020B0604020202020204" pitchFamily="34" charset="0"/>
              </a:rPr>
              <a:t>يدربنا الله على فعل مشيئته لكن هذا لا يعني أنه يفرط في تعليمنا </a:t>
            </a:r>
            <a:endParaRPr lang="en-US" sz="2800" b="1" dirty="0">
              <a:effectLst>
                <a:outerShdw blurRad="38100" dist="38100" dir="2700000" algn="tl">
                  <a:srgbClr val="010199"/>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9943">
                                            <p:txEl>
                                              <p:pRg st="0" end="0"/>
                                            </p:txEl>
                                          </p:spTgt>
                                        </p:tgtEl>
                                        <p:attrNameLst>
                                          <p:attrName>style.visibility</p:attrName>
                                        </p:attrNameLst>
                                      </p:cBhvr>
                                      <p:to>
                                        <p:strVal val="visible"/>
                                      </p:to>
                                    </p:set>
                                    <p:animEffect transition="in" filter="slide(fromBottom)">
                                      <p:cBhvr>
                                        <p:cTn id="7" dur="500"/>
                                        <p:tgtEl>
                                          <p:spTgt spid="399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945">
                                            <p:txEl>
                                              <p:pRg st="2" end="2"/>
                                            </p:txEl>
                                          </p:spTgt>
                                        </p:tgtEl>
                                        <p:attrNameLst>
                                          <p:attrName>style.visibility</p:attrName>
                                        </p:attrNameLst>
                                      </p:cBhvr>
                                      <p:to>
                                        <p:strVal val="visible"/>
                                      </p:to>
                                    </p:set>
                                    <p:animEffect transition="in" filter="fade">
                                      <p:cBhvr>
                                        <p:cTn id="12" dur="500"/>
                                        <p:tgtEl>
                                          <p:spTgt spid="3994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3" grpId="0" build="p" autoUpdateAnimBg="0"/>
      <p:bldP spid="39945" grpId="0" build="p" bldLvl="2"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2" descr="the ppl of genesi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761999"/>
            <a:ext cx="9109765" cy="5769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2082" name="Rectangle 3"/>
          <p:cNvSpPr>
            <a:spLocks noGrp="1" noChangeArrowheads="1"/>
          </p:cNvSpPr>
          <p:nvPr>
            <p:ph type="title"/>
          </p:nvPr>
        </p:nvSpPr>
        <p:spPr>
          <a:xfrm>
            <a:off x="0" y="0"/>
            <a:ext cx="8604448" cy="1124744"/>
          </a:xfrm>
          <a:solidFill>
            <a:schemeClr val="tx1"/>
          </a:solidFill>
        </p:spPr>
        <p:txBody>
          <a:bodyPr/>
          <a:lstStyle/>
          <a:p>
            <a:pPr eaLnBrk="1" hangingPunct="1"/>
            <a:r>
              <a:rPr lang="ar-JO" altLang="zh-CN" sz="2800" b="1" dirty="0">
                <a:solidFill>
                  <a:schemeClr val="bg1"/>
                </a:solidFill>
                <a:latin typeface="Arial" panose="020B0604020202020204" pitchFamily="34" charset="0"/>
                <a:ea typeface="ＭＳ Ｐゴシック" charset="0"/>
                <a:cs typeface="Arial" panose="020B0604020202020204" pitchFamily="34" charset="0"/>
              </a:rPr>
              <a:t>شجرة عائلة الآباء</a:t>
            </a:r>
            <a:br>
              <a:rPr lang="en-US" altLang="zh-CN" sz="2800" b="1" dirty="0">
                <a:solidFill>
                  <a:schemeClr val="bg1"/>
                </a:solidFill>
                <a:latin typeface="Arial" panose="020B0604020202020204" pitchFamily="34" charset="0"/>
                <a:ea typeface="ＭＳ Ｐゴシック" charset="0"/>
                <a:cs typeface="Arial" panose="020B0604020202020204" pitchFamily="34" charset="0"/>
              </a:rPr>
            </a:br>
            <a:r>
              <a:rPr lang="ar-JO" altLang="zh-CN" sz="2800" b="1" dirty="0">
                <a:solidFill>
                  <a:schemeClr val="bg1"/>
                </a:solidFill>
                <a:latin typeface="Arial" panose="020B0604020202020204" pitchFamily="34" charset="0"/>
                <a:ea typeface="ＭＳ Ｐゴシック" charset="0"/>
                <a:cs typeface="Arial" panose="020B0604020202020204" pitchFamily="34" charset="0"/>
              </a:rPr>
              <a:t>(تك 12 – 50, 1 أخ 1 : 28 – 34)</a:t>
            </a:r>
            <a:endParaRPr lang="en-US" altLang="zh-CN" sz="28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02083" name="Text Box 4"/>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91</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47173" name="Oval 5"/>
          <p:cNvSpPr>
            <a:spLocks noChangeArrowheads="1"/>
          </p:cNvSpPr>
          <p:nvPr/>
        </p:nvSpPr>
        <p:spPr bwMode="auto">
          <a:xfrm>
            <a:off x="-354874" y="2057400"/>
            <a:ext cx="2133600" cy="533400"/>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647174" name="Oval 6"/>
          <p:cNvSpPr>
            <a:spLocks noChangeArrowheads="1"/>
          </p:cNvSpPr>
          <p:nvPr/>
        </p:nvSpPr>
        <p:spPr bwMode="auto">
          <a:xfrm>
            <a:off x="1371600" y="2743200"/>
            <a:ext cx="2133600" cy="533400"/>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647175" name="Oval 7"/>
          <p:cNvSpPr>
            <a:spLocks noChangeArrowheads="1"/>
          </p:cNvSpPr>
          <p:nvPr/>
        </p:nvSpPr>
        <p:spPr bwMode="auto">
          <a:xfrm>
            <a:off x="2667000" y="3581400"/>
            <a:ext cx="2133600" cy="533400"/>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647176" name="Oval 8"/>
          <p:cNvSpPr>
            <a:spLocks noChangeArrowheads="1"/>
          </p:cNvSpPr>
          <p:nvPr/>
        </p:nvSpPr>
        <p:spPr bwMode="auto">
          <a:xfrm>
            <a:off x="5410200" y="5257800"/>
            <a:ext cx="2133600" cy="533400"/>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0552448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647173"/>
                                        </p:tgtEl>
                                        <p:attrNameLst>
                                          <p:attrName>style.visibility</p:attrName>
                                        </p:attrNameLst>
                                      </p:cBhvr>
                                      <p:to>
                                        <p:strVal val="visible"/>
                                      </p:to>
                                    </p:set>
                                    <p:animEffect transition="in" filter="fade">
                                      <p:cBhvr>
                                        <p:cTn id="7" dur="770" decel="100000"/>
                                        <p:tgtEl>
                                          <p:spTgt spid="647173"/>
                                        </p:tgtEl>
                                      </p:cBhvr>
                                    </p:animEffect>
                                    <p:animScale>
                                      <p:cBhvr>
                                        <p:cTn id="8" dur="770" decel="100000"/>
                                        <p:tgtEl>
                                          <p:spTgt spid="647173"/>
                                        </p:tgtEl>
                                      </p:cBhvr>
                                      <p:from x="10000" y="10000"/>
                                      <p:to x="200000" y="450000"/>
                                    </p:animScale>
                                    <p:animScale>
                                      <p:cBhvr>
                                        <p:cTn id="9" dur="1230" accel="100000" fill="hold">
                                          <p:stCondLst>
                                            <p:cond delay="770"/>
                                          </p:stCondLst>
                                        </p:cTn>
                                        <p:tgtEl>
                                          <p:spTgt spid="647173"/>
                                        </p:tgtEl>
                                      </p:cBhvr>
                                      <p:from x="200000" y="450000"/>
                                      <p:to x="100000" y="100000"/>
                                    </p:animScale>
                                    <p:set>
                                      <p:cBhvr>
                                        <p:cTn id="10" dur="770" fill="hold"/>
                                        <p:tgtEl>
                                          <p:spTgt spid="647173"/>
                                        </p:tgtEl>
                                        <p:attrNameLst>
                                          <p:attrName>ppt_x</p:attrName>
                                        </p:attrNameLst>
                                      </p:cBhvr>
                                      <p:to>
                                        <p:strVal val="(0.5)"/>
                                      </p:to>
                                    </p:set>
                                    <p:anim from="(0.5)" to="(#ppt_x)" calcmode="lin" valueType="num">
                                      <p:cBhvr>
                                        <p:cTn id="11" dur="1230" accel="100000" fill="hold">
                                          <p:stCondLst>
                                            <p:cond delay="770"/>
                                          </p:stCondLst>
                                        </p:cTn>
                                        <p:tgtEl>
                                          <p:spTgt spid="647173"/>
                                        </p:tgtEl>
                                        <p:attrNameLst>
                                          <p:attrName>ppt_x</p:attrName>
                                        </p:attrNameLst>
                                      </p:cBhvr>
                                    </p:anim>
                                    <p:set>
                                      <p:cBhvr>
                                        <p:cTn id="12" dur="770" fill="hold"/>
                                        <p:tgtEl>
                                          <p:spTgt spid="647173"/>
                                        </p:tgtEl>
                                        <p:attrNameLst>
                                          <p:attrName>ppt_y</p:attrName>
                                        </p:attrNameLst>
                                      </p:cBhvr>
                                      <p:to>
                                        <p:strVal val="(#ppt_y+0.4)"/>
                                      </p:to>
                                    </p:set>
                                    <p:anim from="(#ppt_y+0.4)" to="(#ppt_y)" calcmode="lin" valueType="num">
                                      <p:cBhvr>
                                        <p:cTn id="13" dur="1230" accel="100000" fill="hold">
                                          <p:stCondLst>
                                            <p:cond delay="770"/>
                                          </p:stCondLst>
                                        </p:cTn>
                                        <p:tgtEl>
                                          <p:spTgt spid="647173"/>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647174"/>
                                        </p:tgtEl>
                                        <p:attrNameLst>
                                          <p:attrName>style.visibility</p:attrName>
                                        </p:attrNameLst>
                                      </p:cBhvr>
                                      <p:to>
                                        <p:strVal val="visible"/>
                                      </p:to>
                                    </p:set>
                                    <p:animEffect transition="in" filter="fade">
                                      <p:cBhvr>
                                        <p:cTn id="18" dur="770" decel="100000"/>
                                        <p:tgtEl>
                                          <p:spTgt spid="647174"/>
                                        </p:tgtEl>
                                      </p:cBhvr>
                                    </p:animEffect>
                                    <p:animScale>
                                      <p:cBhvr>
                                        <p:cTn id="19" dur="770" decel="100000"/>
                                        <p:tgtEl>
                                          <p:spTgt spid="647174"/>
                                        </p:tgtEl>
                                      </p:cBhvr>
                                      <p:from x="10000" y="10000"/>
                                      <p:to x="200000" y="450000"/>
                                    </p:animScale>
                                    <p:animScale>
                                      <p:cBhvr>
                                        <p:cTn id="20" dur="1230" accel="100000" fill="hold">
                                          <p:stCondLst>
                                            <p:cond delay="770"/>
                                          </p:stCondLst>
                                        </p:cTn>
                                        <p:tgtEl>
                                          <p:spTgt spid="647174"/>
                                        </p:tgtEl>
                                      </p:cBhvr>
                                      <p:from x="200000" y="450000"/>
                                      <p:to x="100000" y="100000"/>
                                    </p:animScale>
                                    <p:set>
                                      <p:cBhvr>
                                        <p:cTn id="21" dur="770" fill="hold"/>
                                        <p:tgtEl>
                                          <p:spTgt spid="647174"/>
                                        </p:tgtEl>
                                        <p:attrNameLst>
                                          <p:attrName>ppt_x</p:attrName>
                                        </p:attrNameLst>
                                      </p:cBhvr>
                                      <p:to>
                                        <p:strVal val="(0.5)"/>
                                      </p:to>
                                    </p:set>
                                    <p:anim from="(0.5)" to="(#ppt_x)" calcmode="lin" valueType="num">
                                      <p:cBhvr>
                                        <p:cTn id="22" dur="1230" accel="100000" fill="hold">
                                          <p:stCondLst>
                                            <p:cond delay="770"/>
                                          </p:stCondLst>
                                        </p:cTn>
                                        <p:tgtEl>
                                          <p:spTgt spid="647174"/>
                                        </p:tgtEl>
                                        <p:attrNameLst>
                                          <p:attrName>ppt_x</p:attrName>
                                        </p:attrNameLst>
                                      </p:cBhvr>
                                    </p:anim>
                                    <p:set>
                                      <p:cBhvr>
                                        <p:cTn id="23" dur="770" fill="hold"/>
                                        <p:tgtEl>
                                          <p:spTgt spid="647174"/>
                                        </p:tgtEl>
                                        <p:attrNameLst>
                                          <p:attrName>ppt_y</p:attrName>
                                        </p:attrNameLst>
                                      </p:cBhvr>
                                      <p:to>
                                        <p:strVal val="(#ppt_y+0.4)"/>
                                      </p:to>
                                    </p:set>
                                    <p:anim from="(#ppt_y+0.4)" to="(#ppt_y)" calcmode="lin" valueType="num">
                                      <p:cBhvr>
                                        <p:cTn id="24" dur="1230" accel="100000" fill="hold">
                                          <p:stCondLst>
                                            <p:cond delay="770"/>
                                          </p:stCondLst>
                                        </p:cTn>
                                        <p:tgtEl>
                                          <p:spTgt spid="647174"/>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647175"/>
                                        </p:tgtEl>
                                        <p:attrNameLst>
                                          <p:attrName>style.visibility</p:attrName>
                                        </p:attrNameLst>
                                      </p:cBhvr>
                                      <p:to>
                                        <p:strVal val="visible"/>
                                      </p:to>
                                    </p:set>
                                    <p:animEffect transition="in" filter="fade">
                                      <p:cBhvr>
                                        <p:cTn id="29" dur="770" decel="100000"/>
                                        <p:tgtEl>
                                          <p:spTgt spid="647175"/>
                                        </p:tgtEl>
                                      </p:cBhvr>
                                    </p:animEffect>
                                    <p:animScale>
                                      <p:cBhvr>
                                        <p:cTn id="30" dur="770" decel="100000"/>
                                        <p:tgtEl>
                                          <p:spTgt spid="647175"/>
                                        </p:tgtEl>
                                      </p:cBhvr>
                                      <p:from x="10000" y="10000"/>
                                      <p:to x="200000" y="450000"/>
                                    </p:animScale>
                                    <p:animScale>
                                      <p:cBhvr>
                                        <p:cTn id="31" dur="1230" accel="100000" fill="hold">
                                          <p:stCondLst>
                                            <p:cond delay="770"/>
                                          </p:stCondLst>
                                        </p:cTn>
                                        <p:tgtEl>
                                          <p:spTgt spid="647175"/>
                                        </p:tgtEl>
                                      </p:cBhvr>
                                      <p:from x="200000" y="450000"/>
                                      <p:to x="100000" y="100000"/>
                                    </p:animScale>
                                    <p:set>
                                      <p:cBhvr>
                                        <p:cTn id="32" dur="770" fill="hold"/>
                                        <p:tgtEl>
                                          <p:spTgt spid="647175"/>
                                        </p:tgtEl>
                                        <p:attrNameLst>
                                          <p:attrName>ppt_x</p:attrName>
                                        </p:attrNameLst>
                                      </p:cBhvr>
                                      <p:to>
                                        <p:strVal val="(0.5)"/>
                                      </p:to>
                                    </p:set>
                                    <p:anim from="(0.5)" to="(#ppt_x)" calcmode="lin" valueType="num">
                                      <p:cBhvr>
                                        <p:cTn id="33" dur="1230" accel="100000" fill="hold">
                                          <p:stCondLst>
                                            <p:cond delay="770"/>
                                          </p:stCondLst>
                                        </p:cTn>
                                        <p:tgtEl>
                                          <p:spTgt spid="647175"/>
                                        </p:tgtEl>
                                        <p:attrNameLst>
                                          <p:attrName>ppt_x</p:attrName>
                                        </p:attrNameLst>
                                      </p:cBhvr>
                                    </p:anim>
                                    <p:set>
                                      <p:cBhvr>
                                        <p:cTn id="34" dur="770" fill="hold"/>
                                        <p:tgtEl>
                                          <p:spTgt spid="647175"/>
                                        </p:tgtEl>
                                        <p:attrNameLst>
                                          <p:attrName>ppt_y</p:attrName>
                                        </p:attrNameLst>
                                      </p:cBhvr>
                                      <p:to>
                                        <p:strVal val="(#ppt_y+0.4)"/>
                                      </p:to>
                                    </p:set>
                                    <p:anim from="(#ppt_y+0.4)" to="(#ppt_y)" calcmode="lin" valueType="num">
                                      <p:cBhvr>
                                        <p:cTn id="35" dur="1230" accel="100000" fill="hold">
                                          <p:stCondLst>
                                            <p:cond delay="770"/>
                                          </p:stCondLst>
                                        </p:cTn>
                                        <p:tgtEl>
                                          <p:spTgt spid="647175"/>
                                        </p:tgtEl>
                                        <p:attrNameLst>
                                          <p:attrName>ppt_y</p:attrName>
                                        </p:attrNameLst>
                                      </p:cBhvr>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51" presetClass="entr" presetSubtype="0" fill="hold" grpId="0" nodeType="clickEffect">
                                  <p:stCondLst>
                                    <p:cond delay="0"/>
                                  </p:stCondLst>
                                  <p:childTnLst>
                                    <p:set>
                                      <p:cBhvr>
                                        <p:cTn id="39" dur="1" fill="hold">
                                          <p:stCondLst>
                                            <p:cond delay="0"/>
                                          </p:stCondLst>
                                        </p:cTn>
                                        <p:tgtEl>
                                          <p:spTgt spid="647176"/>
                                        </p:tgtEl>
                                        <p:attrNameLst>
                                          <p:attrName>style.visibility</p:attrName>
                                        </p:attrNameLst>
                                      </p:cBhvr>
                                      <p:to>
                                        <p:strVal val="visible"/>
                                      </p:to>
                                    </p:set>
                                    <p:animEffect transition="in" filter="fade">
                                      <p:cBhvr>
                                        <p:cTn id="40" dur="770" decel="100000"/>
                                        <p:tgtEl>
                                          <p:spTgt spid="647176"/>
                                        </p:tgtEl>
                                      </p:cBhvr>
                                    </p:animEffect>
                                    <p:animScale>
                                      <p:cBhvr>
                                        <p:cTn id="41" dur="770" decel="100000"/>
                                        <p:tgtEl>
                                          <p:spTgt spid="647176"/>
                                        </p:tgtEl>
                                      </p:cBhvr>
                                      <p:from x="10000" y="10000"/>
                                      <p:to x="200000" y="450000"/>
                                    </p:animScale>
                                    <p:animScale>
                                      <p:cBhvr>
                                        <p:cTn id="42" dur="1230" accel="100000" fill="hold">
                                          <p:stCondLst>
                                            <p:cond delay="770"/>
                                          </p:stCondLst>
                                        </p:cTn>
                                        <p:tgtEl>
                                          <p:spTgt spid="647176"/>
                                        </p:tgtEl>
                                      </p:cBhvr>
                                      <p:from x="200000" y="450000"/>
                                      <p:to x="100000" y="100000"/>
                                    </p:animScale>
                                    <p:set>
                                      <p:cBhvr>
                                        <p:cTn id="43" dur="770" fill="hold"/>
                                        <p:tgtEl>
                                          <p:spTgt spid="647176"/>
                                        </p:tgtEl>
                                        <p:attrNameLst>
                                          <p:attrName>ppt_x</p:attrName>
                                        </p:attrNameLst>
                                      </p:cBhvr>
                                      <p:to>
                                        <p:strVal val="(0.5)"/>
                                      </p:to>
                                    </p:set>
                                    <p:anim from="(0.5)" to="(#ppt_x)" calcmode="lin" valueType="num">
                                      <p:cBhvr>
                                        <p:cTn id="44" dur="1230" accel="100000" fill="hold">
                                          <p:stCondLst>
                                            <p:cond delay="770"/>
                                          </p:stCondLst>
                                        </p:cTn>
                                        <p:tgtEl>
                                          <p:spTgt spid="647176"/>
                                        </p:tgtEl>
                                        <p:attrNameLst>
                                          <p:attrName>ppt_x</p:attrName>
                                        </p:attrNameLst>
                                      </p:cBhvr>
                                    </p:anim>
                                    <p:set>
                                      <p:cBhvr>
                                        <p:cTn id="45" dur="770" fill="hold"/>
                                        <p:tgtEl>
                                          <p:spTgt spid="647176"/>
                                        </p:tgtEl>
                                        <p:attrNameLst>
                                          <p:attrName>ppt_y</p:attrName>
                                        </p:attrNameLst>
                                      </p:cBhvr>
                                      <p:to>
                                        <p:strVal val="(#ppt_y+0.4)"/>
                                      </p:to>
                                    </p:set>
                                    <p:anim from="(#ppt_y+0.4)" to="(#ppt_y)" calcmode="lin" valueType="num">
                                      <p:cBhvr>
                                        <p:cTn id="46" dur="1230" accel="100000" fill="hold">
                                          <p:stCondLst>
                                            <p:cond delay="770"/>
                                          </p:stCondLst>
                                        </p:cTn>
                                        <p:tgtEl>
                                          <p:spTgt spid="64717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7173" grpId="0" animBg="1"/>
      <p:bldP spid="647174" grpId="0" animBg="1"/>
      <p:bldP spid="647175" grpId="0" animBg="1"/>
      <p:bldP spid="64717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29" name="Picture 2"/>
          <p:cNvPicPr>
            <a:picLocks noGrp="1" noChangeAspect="1" noChangeArrowheads="1"/>
          </p:cNvPicPr>
          <p:nvPr>
            <p:ph type="body" idx="1"/>
          </p:nvPr>
        </p:nvPicPr>
        <p:blipFill>
          <a:blip r:embed="rId3">
            <a:lum bright="-32000"/>
            <a:extLst>
              <a:ext uri="{28A0092B-C50C-407E-A947-70E740481C1C}">
                <a14:useLocalDpi xmlns:a14="http://schemas.microsoft.com/office/drawing/2010/main"/>
              </a:ext>
            </a:extLst>
          </a:blip>
          <a:srcRect/>
          <a:stretch>
            <a:fillRect/>
          </a:stretch>
        </p:blipFill>
        <p:spPr>
          <a:xfrm>
            <a:off x="0" y="1828800"/>
            <a:ext cx="9144000" cy="5029200"/>
          </a:xfrm>
        </p:spPr>
      </p:pic>
      <p:sp>
        <p:nvSpPr>
          <p:cNvPr id="651267" name="Rectangle 3"/>
          <p:cNvSpPr>
            <a:spLocks noGrp="1" noRot="1" noChangeArrowheads="1"/>
          </p:cNvSpPr>
          <p:nvPr>
            <p:ph type="title"/>
          </p:nvPr>
        </p:nvSpPr>
        <p:spPr>
          <a:xfrm>
            <a:off x="1371600" y="269034"/>
            <a:ext cx="6400800" cy="838200"/>
          </a:xfrm>
          <a:solidFill>
            <a:srgbClr val="00FFFF"/>
          </a:solidFill>
        </p:spPr>
        <p:txBody>
          <a:bodyPr/>
          <a:lstStyle/>
          <a:p>
            <a:pPr eaLnBrk="1" hangingPunct="1">
              <a:defRPr/>
            </a:pPr>
            <a:r>
              <a:rPr lang="ar-JO" dirty="0">
                <a:solidFill>
                  <a:schemeClr val="bg1"/>
                </a:solidFill>
                <a:latin typeface="Arial" panose="020B0604020202020204" pitchFamily="34" charset="0"/>
                <a:ea typeface="ＭＳ Ｐゴシック" charset="0"/>
                <a:cs typeface="Arial" panose="020B0604020202020204" pitchFamily="34" charset="0"/>
              </a:rPr>
              <a:t>أرض إبراهيم</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sp>
        <p:nvSpPr>
          <p:cNvPr id="651268" name="Text Box 4"/>
          <p:cNvSpPr txBox="1">
            <a:spLocks noChangeArrowheads="1"/>
          </p:cNvSpPr>
          <p:nvPr/>
        </p:nvSpPr>
        <p:spPr bwMode="auto">
          <a:xfrm>
            <a:off x="8458200" y="76200"/>
            <a:ext cx="685800" cy="45720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93</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651269" name="AutoShape 5"/>
          <p:cNvSpPr>
            <a:spLocks noChangeArrowheads="1"/>
          </p:cNvSpPr>
          <p:nvPr/>
        </p:nvSpPr>
        <p:spPr bwMode="auto">
          <a:xfrm flipH="1">
            <a:off x="2590800" y="2544763"/>
            <a:ext cx="4572000" cy="2667000"/>
          </a:xfrm>
          <a:prstGeom prst="curvedDownArrow">
            <a:avLst>
              <a:gd name="adj1" fmla="val 34286"/>
              <a:gd name="adj2" fmla="val 68571"/>
              <a:gd name="adj3" fmla="val 33333"/>
            </a:avLst>
          </a:prstGeom>
          <a:noFill/>
          <a:ln w="76200">
            <a:solidFill>
              <a:schemeClr val="accent1"/>
            </a:solid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51270" name="Text Box 6"/>
          <p:cNvSpPr txBox="1">
            <a:spLocks noChangeArrowheads="1"/>
          </p:cNvSpPr>
          <p:nvPr/>
        </p:nvSpPr>
        <p:spPr bwMode="auto">
          <a:xfrm>
            <a:off x="990600" y="5486400"/>
            <a:ext cx="22098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مصر</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51271" name="Text Box 7"/>
          <p:cNvSpPr txBox="1">
            <a:spLocks noChangeArrowheads="1"/>
          </p:cNvSpPr>
          <p:nvPr/>
        </p:nvSpPr>
        <p:spPr bwMode="auto">
          <a:xfrm>
            <a:off x="5943600" y="2971800"/>
            <a:ext cx="220980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دجلة</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51272" name="Text Box 8"/>
          <p:cNvSpPr txBox="1">
            <a:spLocks noChangeArrowheads="1"/>
          </p:cNvSpPr>
          <p:nvPr/>
        </p:nvSpPr>
        <p:spPr bwMode="auto">
          <a:xfrm>
            <a:off x="4038600" y="3810000"/>
            <a:ext cx="266700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الفرات</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51273" name="Text Box 9"/>
          <p:cNvSpPr txBox="1">
            <a:spLocks noChangeArrowheads="1"/>
          </p:cNvSpPr>
          <p:nvPr/>
        </p:nvSpPr>
        <p:spPr bwMode="auto">
          <a:xfrm>
            <a:off x="1981200" y="4343400"/>
            <a:ext cx="22098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كنعان</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51274" name="Text Box 10"/>
          <p:cNvSpPr txBox="1">
            <a:spLocks noChangeArrowheads="1"/>
          </p:cNvSpPr>
          <p:nvPr/>
        </p:nvSpPr>
        <p:spPr bwMode="auto">
          <a:xfrm>
            <a:off x="1331640" y="1180322"/>
            <a:ext cx="6480720" cy="584776"/>
          </a:xfrm>
          <a:prstGeom prst="rect">
            <a:avLst/>
          </a:prstGeom>
          <a:noFill/>
          <a:ln w="9525">
            <a:noFill/>
            <a:miter lim="800000"/>
            <a:headEnd/>
            <a:tailEnd/>
          </a:ln>
          <a:effectLst>
            <a:outerShdw blurRad="63500" dist="29783" dir="1514402"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تكوين 12 - 24</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51275" name="Text Box 11"/>
          <p:cNvSpPr txBox="1">
            <a:spLocks noChangeArrowheads="1"/>
          </p:cNvSpPr>
          <p:nvPr/>
        </p:nvSpPr>
        <p:spPr bwMode="auto">
          <a:xfrm>
            <a:off x="4267200" y="2727325"/>
            <a:ext cx="25908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حاران</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51276" name="Text Box 12"/>
          <p:cNvSpPr txBox="1">
            <a:spLocks noChangeArrowheads="1"/>
          </p:cNvSpPr>
          <p:nvPr/>
        </p:nvSpPr>
        <p:spPr bwMode="auto">
          <a:xfrm>
            <a:off x="6858000" y="4953000"/>
            <a:ext cx="22098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أور</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304140" name="Text Box 13"/>
          <p:cNvSpPr txBox="1">
            <a:spLocks noChangeArrowheads="1"/>
          </p:cNvSpPr>
          <p:nvPr/>
        </p:nvSpPr>
        <p:spPr bwMode="auto">
          <a:xfrm>
            <a:off x="2555776" y="5517232"/>
            <a:ext cx="6588224" cy="830997"/>
          </a:xfrm>
          <a:prstGeom prst="rect">
            <a:avLst/>
          </a:prstGeom>
          <a:solidFill>
            <a:schemeClr val="bg2"/>
          </a:solidFill>
          <a:ln>
            <a:noFill/>
          </a:ln>
          <a:extLst>
            <a:ext uri="{91240B29-F687-4f45-9708-019B960494DF}">
              <a14:hiddenLine xmlns:a14="http://schemas.microsoft.com/office/drawing/2010/main" xmlns="" w="57150">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اعتاد إبراهيم أن يعبد الإله سين. بعد دعوته هاجر غربًا لطاعة الله ولم يعرف إلى أين يتجه!</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24564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651276"/>
                                        </p:tgtEl>
                                        <p:attrNameLst>
                                          <p:attrName>style.visibility</p:attrName>
                                        </p:attrNameLst>
                                      </p:cBhvr>
                                      <p:to>
                                        <p:strVal val="visible"/>
                                      </p:to>
                                    </p:set>
                                    <p:animEffect transition="in" filter="dissolve">
                                      <p:cBhvr>
                                        <p:cTn id="7" dur="500"/>
                                        <p:tgtEl>
                                          <p:spTgt spid="651276"/>
                                        </p:tgtEl>
                                      </p:cBhvr>
                                    </p:animEffect>
                                  </p:childTnLst>
                                </p:cTn>
                              </p:par>
                            </p:childTnLst>
                          </p:cTn>
                        </p:par>
                        <p:par>
                          <p:cTn id="8" fill="hold" nodeType="afterGroup">
                            <p:stCondLst>
                              <p:cond delay="1500"/>
                            </p:stCondLst>
                            <p:childTnLst>
                              <p:par>
                                <p:cTn id="9" presetID="9" presetClass="entr" presetSubtype="0" fill="hold" grpId="0" nodeType="afterEffect">
                                  <p:stCondLst>
                                    <p:cond delay="6000"/>
                                  </p:stCondLst>
                                  <p:childTnLst>
                                    <p:set>
                                      <p:cBhvr>
                                        <p:cTn id="10" dur="1" fill="hold">
                                          <p:stCondLst>
                                            <p:cond delay="0"/>
                                          </p:stCondLst>
                                        </p:cTn>
                                        <p:tgtEl>
                                          <p:spTgt spid="651273"/>
                                        </p:tgtEl>
                                        <p:attrNameLst>
                                          <p:attrName>style.visibility</p:attrName>
                                        </p:attrNameLst>
                                      </p:cBhvr>
                                      <p:to>
                                        <p:strVal val="visible"/>
                                      </p:to>
                                    </p:set>
                                    <p:animEffect transition="in" filter="dissolve">
                                      <p:cBhvr>
                                        <p:cTn id="11" dur="500"/>
                                        <p:tgtEl>
                                          <p:spTgt spid="651273"/>
                                        </p:tgtEl>
                                      </p:cBhvr>
                                    </p:animEffect>
                                  </p:childTnLst>
                                </p:cTn>
                              </p:par>
                            </p:childTnLst>
                          </p:cTn>
                        </p:par>
                        <p:par>
                          <p:cTn id="12" fill="hold" nodeType="afterGroup">
                            <p:stCondLst>
                              <p:cond delay="8000"/>
                            </p:stCondLst>
                            <p:childTnLst>
                              <p:par>
                                <p:cTn id="13" presetID="22" presetClass="entr" presetSubtype="2" fill="hold" grpId="0" nodeType="afterEffect">
                                  <p:stCondLst>
                                    <p:cond delay="4000"/>
                                  </p:stCondLst>
                                  <p:childTnLst>
                                    <p:set>
                                      <p:cBhvr>
                                        <p:cTn id="14" dur="1" fill="hold">
                                          <p:stCondLst>
                                            <p:cond delay="0"/>
                                          </p:stCondLst>
                                        </p:cTn>
                                        <p:tgtEl>
                                          <p:spTgt spid="651269"/>
                                        </p:tgtEl>
                                        <p:attrNameLst>
                                          <p:attrName>style.visibility</p:attrName>
                                        </p:attrNameLst>
                                      </p:cBhvr>
                                      <p:to>
                                        <p:strVal val="visible"/>
                                      </p:to>
                                    </p:set>
                                    <p:animEffect transition="in" filter="wipe(right)">
                                      <p:cBhvr>
                                        <p:cTn id="15" dur="500"/>
                                        <p:tgtEl>
                                          <p:spTgt spid="651269"/>
                                        </p:tgtEl>
                                      </p:cBhvr>
                                    </p:animEffect>
                                  </p:childTnLst>
                                </p:cTn>
                              </p:par>
                            </p:childTnLst>
                          </p:cTn>
                        </p:par>
                        <p:par>
                          <p:cTn id="16" fill="hold" nodeType="afterGroup">
                            <p:stCondLst>
                              <p:cond delay="12500"/>
                            </p:stCondLst>
                            <p:childTnLst>
                              <p:par>
                                <p:cTn id="17" presetID="9" presetClass="entr" presetSubtype="0" fill="hold" grpId="0" nodeType="afterEffect">
                                  <p:stCondLst>
                                    <p:cond delay="5000"/>
                                  </p:stCondLst>
                                  <p:childTnLst>
                                    <p:set>
                                      <p:cBhvr>
                                        <p:cTn id="18" dur="1" fill="hold">
                                          <p:stCondLst>
                                            <p:cond delay="0"/>
                                          </p:stCondLst>
                                        </p:cTn>
                                        <p:tgtEl>
                                          <p:spTgt spid="651275"/>
                                        </p:tgtEl>
                                        <p:attrNameLst>
                                          <p:attrName>style.visibility</p:attrName>
                                        </p:attrNameLst>
                                      </p:cBhvr>
                                      <p:to>
                                        <p:strVal val="visible"/>
                                      </p:to>
                                    </p:set>
                                    <p:animEffect transition="in" filter="dissolve">
                                      <p:cBhvr>
                                        <p:cTn id="19" dur="500"/>
                                        <p:tgtEl>
                                          <p:spTgt spid="651275"/>
                                        </p:tgtEl>
                                      </p:cBhvr>
                                    </p:animEffect>
                                  </p:childTnLst>
                                </p:cTn>
                              </p:par>
                            </p:childTnLst>
                          </p:cTn>
                        </p:par>
                        <p:par>
                          <p:cTn id="20" fill="hold" nodeType="afterGroup">
                            <p:stCondLst>
                              <p:cond delay="18000"/>
                            </p:stCondLst>
                            <p:childTnLst>
                              <p:par>
                                <p:cTn id="21" presetID="9" presetClass="entr" presetSubtype="0" fill="hold" grpId="0" nodeType="afterEffect">
                                  <p:stCondLst>
                                    <p:cond delay="8000"/>
                                  </p:stCondLst>
                                  <p:childTnLst>
                                    <p:set>
                                      <p:cBhvr>
                                        <p:cTn id="22" dur="1" fill="hold">
                                          <p:stCondLst>
                                            <p:cond delay="0"/>
                                          </p:stCondLst>
                                        </p:cTn>
                                        <p:tgtEl>
                                          <p:spTgt spid="651270"/>
                                        </p:tgtEl>
                                        <p:attrNameLst>
                                          <p:attrName>style.visibility</p:attrName>
                                        </p:attrNameLst>
                                      </p:cBhvr>
                                      <p:to>
                                        <p:strVal val="visible"/>
                                      </p:to>
                                    </p:set>
                                    <p:animEffect transition="in" filter="dissolve">
                                      <p:cBhvr>
                                        <p:cTn id="23" dur="500"/>
                                        <p:tgtEl>
                                          <p:spTgt spid="65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1269" grpId="0" animBg="1"/>
      <p:bldP spid="651270" grpId="0" autoUpdateAnimBg="0"/>
      <p:bldP spid="651273" grpId="0" autoUpdateAnimBg="0"/>
      <p:bldP spid="651275" grpId="0" autoUpdateAnimBg="0"/>
      <p:bldP spid="651276"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1" name="Picture 2" descr="map-beersheba-padan-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33800" y="125413"/>
            <a:ext cx="5372100" cy="6503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3"/>
          <p:cNvGrpSpPr>
            <a:grpSpLocks/>
          </p:cNvGrpSpPr>
          <p:nvPr/>
        </p:nvGrpSpPr>
        <p:grpSpPr bwMode="auto">
          <a:xfrm>
            <a:off x="228600" y="4505327"/>
            <a:ext cx="4483100" cy="2124076"/>
            <a:chOff x="245" y="2838"/>
            <a:chExt cx="2824" cy="1338"/>
          </a:xfrm>
        </p:grpSpPr>
        <p:sp>
          <p:nvSpPr>
            <p:cNvPr id="363527" name="Text Box 4"/>
            <p:cNvSpPr txBox="1">
              <a:spLocks noChangeArrowheads="1"/>
            </p:cNvSpPr>
            <p:nvPr/>
          </p:nvSpPr>
          <p:spPr bwMode="auto">
            <a:xfrm>
              <a:off x="245" y="2838"/>
              <a:ext cx="2555" cy="1338"/>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marR="0" lvl="0" indent="-457200" algn="r"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سرق يعقوب البركة من عيسو فأقسم عيسو أن يقتله فهرب يعقوب لحياته وتوجه نحو فدان أرام</a:t>
              </a:r>
              <a:endParaRPr kumimoji="0" lang="en-US" altLang="zh-CN" sz="2400" b="1" i="0" u="none" strike="noStrike" kern="1200" cap="none" spc="0" normalizeH="0" baseline="0" noProof="0" dirty="0">
                <a:ln>
                  <a:noFill/>
                </a:ln>
                <a:solidFill>
                  <a:srgbClr val="3333CC"/>
                </a:solidFill>
                <a:effectLst/>
                <a:uLnTx/>
                <a:uFillTx/>
                <a:latin typeface="Arial" panose="020B0604020202020204" pitchFamily="34" charset="0"/>
                <a:cs typeface="Arial" panose="020B0604020202020204" pitchFamily="34" charset="0"/>
              </a:endParaRPr>
            </a:p>
            <a:p>
              <a:pPr marL="457200" marR="0" lvl="0" indent="-457200" algn="r"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3333CC"/>
                  </a:solidFill>
                  <a:effectLst/>
                  <a:uLnTx/>
                  <a:uFillTx/>
                  <a:latin typeface="Arial" panose="020B0604020202020204" pitchFamily="34" charset="0"/>
                  <a:cs typeface="Arial" panose="020B0604020202020204" pitchFamily="34" charset="0"/>
                </a:rPr>
                <a:t>(تك 27: 43، 28: 5، 10)</a:t>
              </a:r>
              <a:endParaRPr kumimoji="0" lang="en-US" altLang="zh-CN" sz="2400" b="1" i="0" u="none" strike="noStrike" kern="1200" cap="none" spc="0" normalizeH="0" baseline="0" noProof="0" dirty="0">
                <a:ln>
                  <a:noFill/>
                </a:ln>
                <a:solidFill>
                  <a:srgbClr val="3333CC"/>
                </a:solidFill>
                <a:effectLst/>
                <a:uLnTx/>
                <a:uFillTx/>
                <a:latin typeface="Arial" panose="020B0604020202020204" pitchFamily="34" charset="0"/>
                <a:cs typeface="Arial" panose="020B0604020202020204" pitchFamily="34" charset="0"/>
              </a:endParaRPr>
            </a:p>
          </p:txBody>
        </p:sp>
        <p:sp>
          <p:nvSpPr>
            <p:cNvPr id="363528" name="Line 5"/>
            <p:cNvSpPr>
              <a:spLocks noChangeShapeType="1"/>
            </p:cNvSpPr>
            <p:nvPr/>
          </p:nvSpPr>
          <p:spPr bwMode="auto">
            <a:xfrm flipV="1">
              <a:off x="2529" y="3585"/>
              <a:ext cx="540" cy="1"/>
            </a:xfrm>
            <a:prstGeom prst="line">
              <a:avLst/>
            </a:prstGeom>
            <a:noFill/>
            <a:ln w="127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 name="Group 6"/>
          <p:cNvGrpSpPr>
            <a:grpSpLocks/>
          </p:cNvGrpSpPr>
          <p:nvPr/>
        </p:nvGrpSpPr>
        <p:grpSpPr bwMode="auto">
          <a:xfrm>
            <a:off x="228600" y="1268413"/>
            <a:ext cx="5064125" cy="3887787"/>
            <a:chOff x="249" y="1000"/>
            <a:chExt cx="3190" cy="2449"/>
          </a:xfrm>
        </p:grpSpPr>
        <p:sp>
          <p:nvSpPr>
            <p:cNvPr id="363525" name="Rectangle 7"/>
            <p:cNvSpPr>
              <a:spLocks noChangeArrowheads="1"/>
            </p:cNvSpPr>
            <p:nvPr/>
          </p:nvSpPr>
          <p:spPr bwMode="auto">
            <a:xfrm>
              <a:off x="249" y="1000"/>
              <a:ext cx="3190" cy="1338"/>
            </a:xfrm>
            <a:prstGeom prst="rect">
              <a:avLst/>
            </a:prstGeom>
            <a:solidFill>
              <a:schemeClr val="bg1"/>
            </a:solidFill>
            <a:ln w="9525">
              <a:solidFill>
                <a:schemeClr val="tx1"/>
              </a:solidFill>
              <a:miter lim="800000"/>
              <a:headEnd/>
              <a:tailEnd/>
            </a:ln>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خلال ذهابه تقابل يعقوب مع الله في بيت إيل وقال الله</a:t>
              </a: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endParaRPr kumimoji="0" lang="en-US" altLang="ja-JP" sz="24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ja-JP" sz="2400" b="1" i="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وها أنا معك وأحفظك حيثما تذهب وأردك إلى هذه الأرض لأني لا أتركك حتى أفعل ما كلمتك به</a:t>
              </a:r>
              <a:br>
                <a:rPr kumimoji="0" lang="en-US" altLang="ja-JP" sz="24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en-US" altLang="ja-JP" sz="2400" b="1" i="0" u="none" strike="noStrike" kern="1200" cap="none" spc="0" normalizeH="0" baseline="0" noProof="0" dirty="0">
                  <a:ln>
                    <a:noFill/>
                  </a:ln>
                  <a:solidFill>
                    <a:srgbClr val="3333CC"/>
                  </a:solidFill>
                  <a:effectLst/>
                  <a:uLnTx/>
                  <a:uFillTx/>
                  <a:latin typeface="Arial" panose="020B0604020202020204" pitchFamily="34" charset="0"/>
                  <a:cs typeface="Arial" panose="020B0604020202020204" pitchFamily="34" charset="0"/>
                </a:rPr>
                <a:t>(</a:t>
              </a:r>
              <a:r>
                <a:rPr kumimoji="0" lang="ar-JO" altLang="ja-JP" sz="2400" b="1" i="0" u="none" strike="noStrike" kern="1200" cap="none" spc="0" normalizeH="0" baseline="0" noProof="0" dirty="0">
                  <a:ln>
                    <a:noFill/>
                  </a:ln>
                  <a:solidFill>
                    <a:srgbClr val="3333CC"/>
                  </a:solidFill>
                  <a:effectLst/>
                  <a:uLnTx/>
                  <a:uFillTx/>
                  <a:latin typeface="Arial" panose="020B0604020202020204" pitchFamily="34" charset="0"/>
                  <a:cs typeface="Arial" panose="020B0604020202020204" pitchFamily="34" charset="0"/>
                </a:rPr>
                <a:t>تك 28: 15</a:t>
              </a:r>
              <a:r>
                <a:rPr kumimoji="0" lang="en-US" altLang="ja-JP" sz="2400" b="1" i="0" u="none" strike="noStrike" kern="1200" cap="none" spc="0" normalizeH="0" baseline="0" noProof="0" dirty="0">
                  <a:ln>
                    <a:noFill/>
                  </a:ln>
                  <a:solidFill>
                    <a:srgbClr val="3333CC"/>
                  </a:solidFill>
                  <a:effectLst/>
                  <a:uLnTx/>
                  <a:uFillTx/>
                  <a:latin typeface="Arial" panose="020B0604020202020204" pitchFamily="34" charset="0"/>
                  <a:cs typeface="Arial" panose="020B0604020202020204" pitchFamily="34" charset="0"/>
                </a:rPr>
                <a:t>)</a:t>
              </a:r>
              <a:endParaRPr kumimoji="0" lang="en-US" altLang="zh-CN" sz="2400" b="1" i="0" u="none" strike="noStrike" kern="1200" cap="none" spc="0" normalizeH="0" baseline="0" noProof="0" dirty="0">
                <a:ln>
                  <a:noFill/>
                </a:ln>
                <a:solidFill>
                  <a:srgbClr val="3333CC"/>
                </a:solidFill>
                <a:effectLst/>
                <a:uLnTx/>
                <a:uFillTx/>
                <a:latin typeface="Arial" panose="020B0604020202020204" pitchFamily="34" charset="0"/>
                <a:cs typeface="Arial" panose="020B0604020202020204" pitchFamily="34" charset="0"/>
              </a:endParaRPr>
            </a:p>
          </p:txBody>
        </p:sp>
        <p:sp>
          <p:nvSpPr>
            <p:cNvPr id="363526" name="Line 8"/>
            <p:cNvSpPr>
              <a:spLocks noChangeShapeType="1"/>
            </p:cNvSpPr>
            <p:nvPr/>
          </p:nvSpPr>
          <p:spPr bwMode="auto">
            <a:xfrm>
              <a:off x="2169" y="2769"/>
              <a:ext cx="1088" cy="68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363524" name="Rectangle 9"/>
          <p:cNvSpPr>
            <a:spLocks noGrp="1" noChangeArrowheads="1"/>
          </p:cNvSpPr>
          <p:nvPr>
            <p:ph type="title" idx="4294967295"/>
          </p:nvPr>
        </p:nvSpPr>
        <p:spPr>
          <a:xfrm>
            <a:off x="6156325" y="4572000"/>
            <a:ext cx="2916238" cy="1981200"/>
          </a:xfrm>
          <a:solidFill>
            <a:schemeClr val="bg1"/>
          </a:solidFill>
        </p:spPr>
        <p:txBody>
          <a:bodyPr/>
          <a:lstStyle/>
          <a:p>
            <a:pPr eaLnBrk="1" hangingPunct="1"/>
            <a:r>
              <a:rPr lang="ar-JO" altLang="zh-CN" sz="3200" b="1" dirty="0">
                <a:latin typeface="Arial" panose="020B0604020202020204" pitchFamily="34" charset="0"/>
                <a:ea typeface="ＭＳ Ｐゴシック" charset="0"/>
                <a:cs typeface="Arial" panose="020B0604020202020204" pitchFamily="34" charset="0"/>
              </a:rPr>
              <a:t>رحلة يعقوب </a:t>
            </a:r>
            <a:br>
              <a:rPr lang="ar-JO" altLang="zh-CN" sz="3200" b="1" dirty="0">
                <a:latin typeface="Arial" panose="020B0604020202020204" pitchFamily="34" charset="0"/>
                <a:ea typeface="ＭＳ Ｐゴシック" charset="0"/>
                <a:cs typeface="Arial" panose="020B0604020202020204" pitchFamily="34" charset="0"/>
              </a:rPr>
            </a:br>
            <a:r>
              <a:rPr lang="ar-JO" altLang="zh-CN" sz="3200" b="1" dirty="0">
                <a:latin typeface="Arial" panose="020B0604020202020204" pitchFamily="34" charset="0"/>
                <a:ea typeface="ＭＳ Ｐゴシック" charset="0"/>
                <a:cs typeface="Arial" panose="020B0604020202020204" pitchFamily="34" charset="0"/>
              </a:rPr>
              <a:t>إلى </a:t>
            </a:r>
            <a:br>
              <a:rPr lang="ar-JO" altLang="zh-CN" sz="3200" b="1" dirty="0">
                <a:latin typeface="Arial" panose="020B0604020202020204" pitchFamily="34" charset="0"/>
                <a:ea typeface="ＭＳ Ｐゴシック" charset="0"/>
                <a:cs typeface="Arial" panose="020B0604020202020204" pitchFamily="34" charset="0"/>
              </a:rPr>
            </a:br>
            <a:r>
              <a:rPr lang="ar-JO" altLang="zh-CN" sz="3200" b="1" dirty="0">
                <a:latin typeface="Arial" panose="020B0604020202020204" pitchFamily="34" charset="0"/>
                <a:ea typeface="ＭＳ Ｐゴシック" charset="0"/>
                <a:cs typeface="Arial" panose="020B0604020202020204" pitchFamily="34" charset="0"/>
              </a:rPr>
              <a:t>فدان ارام</a:t>
            </a:r>
            <a:endParaRPr lang="en-US" altLang="zh-CN" sz="32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620871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2"/>
          <p:cNvSpPr>
            <a:spLocks noChangeArrowheads="1"/>
          </p:cNvSpPr>
          <p:nvPr/>
        </p:nvSpPr>
        <p:spPr bwMode="auto">
          <a:xfrm>
            <a:off x="0" y="0"/>
            <a:ext cx="9144000" cy="6858000"/>
          </a:xfrm>
          <a:prstGeom prst="rect">
            <a:avLst/>
          </a:prstGeom>
          <a:gradFill rotWithShape="0">
            <a:gsLst>
              <a:gs pos="0">
                <a:schemeClr val="bg2"/>
              </a:gs>
              <a:gs pos="100000">
                <a:schemeClr val="tx2"/>
              </a:gs>
            </a:gsLst>
            <a:lin ang="5400000" scaled="1"/>
          </a:gra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77387" y="0"/>
            <a:ext cx="5599043" cy="6858000"/>
          </a:xfrm>
          <a:prstGeom prst="rect">
            <a:avLst/>
          </a:prstGeom>
        </p:spPr>
      </p:pic>
      <p:sp>
        <p:nvSpPr>
          <p:cNvPr id="1239044" name="Rectangle 4"/>
          <p:cNvSpPr>
            <a:spLocks noGrp="1" noChangeArrowheads="1"/>
          </p:cNvSpPr>
          <p:nvPr>
            <p:ph type="title" idx="4294967295"/>
          </p:nvPr>
        </p:nvSpPr>
        <p:spPr>
          <a:xfrm>
            <a:off x="5334000" y="5715000"/>
            <a:ext cx="3581400" cy="1190625"/>
          </a:xfrm>
          <a:effectLst>
            <a:outerShdw blurRad="63500" dist="29783" dir="1514402" algn="ctr" rotWithShape="0">
              <a:schemeClr val="tx1">
                <a:alpha val="74998"/>
              </a:schemeClr>
            </a:outerShdw>
          </a:effectLst>
        </p:spPr>
        <p:txBody>
          <a:bodyPr anchor="t">
            <a:spAutoFit/>
          </a:bodyPr>
          <a:lstStyle/>
          <a:p>
            <a:pPr eaLnBrk="1" hangingPunct="1">
              <a:spcBef>
                <a:spcPct val="50000"/>
              </a:spcBef>
              <a:defRPr/>
            </a:pPr>
            <a:r>
              <a:rPr lang="ar-JO" sz="3600" b="1" dirty="0">
                <a:solidFill>
                  <a:schemeClr val="bg1"/>
                </a:solidFill>
                <a:latin typeface="Arial" panose="020B0604020202020204" pitchFamily="34" charset="0"/>
                <a:ea typeface="ＭＳ Ｐゴシック" charset="0"/>
                <a:cs typeface="Arial" panose="020B0604020202020204" pitchFamily="34" charset="0"/>
              </a:rPr>
              <a:t>سلم يعقوب</a:t>
            </a:r>
            <a:br>
              <a:rPr lang="ar-JO" sz="3600" b="1" dirty="0">
                <a:solidFill>
                  <a:schemeClr val="bg1"/>
                </a:solidFill>
                <a:latin typeface="Arial" panose="020B0604020202020204" pitchFamily="34" charset="0"/>
                <a:ea typeface="ＭＳ Ｐゴシック" charset="0"/>
                <a:cs typeface="Arial" panose="020B0604020202020204" pitchFamily="34" charset="0"/>
              </a:rPr>
            </a:br>
            <a:r>
              <a:rPr lang="en-US" sz="3600" b="1" dirty="0">
                <a:solidFill>
                  <a:schemeClr val="bg1"/>
                </a:solidFill>
                <a:latin typeface="Arial" panose="020B0604020202020204" pitchFamily="34" charset="0"/>
                <a:ea typeface="ＭＳ Ｐゴシック" charset="0"/>
                <a:cs typeface="Arial" panose="020B0604020202020204" pitchFamily="34" charset="0"/>
              </a:rPr>
              <a:t>(</a:t>
            </a:r>
            <a:r>
              <a:rPr lang="ar-JO" sz="3600" b="1" dirty="0">
                <a:solidFill>
                  <a:schemeClr val="bg1"/>
                </a:solidFill>
                <a:latin typeface="Arial" panose="020B0604020202020204" pitchFamily="34" charset="0"/>
                <a:ea typeface="ＭＳ Ｐゴシック" charset="0"/>
                <a:cs typeface="Arial" panose="020B0604020202020204" pitchFamily="34" charset="0"/>
              </a:rPr>
              <a:t>تك 28: 10-22</a:t>
            </a:r>
            <a:r>
              <a:rPr lang="en-US" sz="3600" b="1" dirty="0">
                <a:solidFill>
                  <a:schemeClr val="bg1"/>
                </a:solidFill>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750422456"/>
      </p:ext>
    </p:extLst>
  </p:cSld>
  <p:clrMapOvr>
    <a:masterClrMapping/>
  </p:clrMapOvr>
  <p:transition spd="med">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76200" y="0"/>
            <a:ext cx="9220200" cy="6858000"/>
          </a:xfrm>
        </p:spPr>
      </p:pic>
      <p:sp>
        <p:nvSpPr>
          <p:cNvPr id="122883" name="AutoShape 3"/>
          <p:cNvSpPr>
            <a:spLocks noChangeArrowheads="1"/>
          </p:cNvSpPr>
          <p:nvPr/>
        </p:nvSpPr>
        <p:spPr bwMode="auto">
          <a:xfrm>
            <a:off x="4343400" y="1219200"/>
            <a:ext cx="2057400" cy="1447800"/>
          </a:xfrm>
          <a:prstGeom prst="irregularSeal1">
            <a:avLst/>
          </a:prstGeom>
          <a:solidFill>
            <a:srgbClr val="0000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F1311"/>
              </a:solidFill>
              <a:effectLst/>
              <a:uLnTx/>
              <a:uFillTx/>
              <a:latin typeface="Arial" panose="020B0604020202020204" pitchFamily="34" charset="0"/>
              <a:cs typeface="Arial" panose="020B0604020202020204" pitchFamily="34" charset="0"/>
            </a:endParaRPr>
          </a:p>
        </p:txBody>
      </p:sp>
      <p:sp>
        <p:nvSpPr>
          <p:cNvPr id="122884" name="Rectangle 4"/>
          <p:cNvSpPr>
            <a:spLocks noGrp="1" noChangeArrowheads="1"/>
          </p:cNvSpPr>
          <p:nvPr>
            <p:ph type="title"/>
          </p:nvPr>
        </p:nvSpPr>
        <p:spPr>
          <a:xfrm>
            <a:off x="219075" y="76200"/>
            <a:ext cx="4352925" cy="1143000"/>
          </a:xfrm>
          <a:solidFill>
            <a:srgbClr val="0000FF"/>
          </a:solidFill>
          <a:effectLst>
            <a:outerShdw blurRad="63500" dist="35921" dir="2700000" algn="ctr" rotWithShape="0">
              <a:schemeClr val="bg2">
                <a:alpha val="74998"/>
              </a:schemeClr>
            </a:outerShdw>
          </a:effectLst>
        </p:spPr>
        <p:txBody>
          <a:bodyPr/>
          <a:lstStyle/>
          <a:p>
            <a:pPr algn="ctr" eaLnBrk="1" hangingPunct="1">
              <a:defRPr/>
            </a:pPr>
            <a:r>
              <a:rPr lang="ar-JO" sz="3600" b="1" dirty="0">
                <a:solidFill>
                  <a:srgbClr val="FFFFFF"/>
                </a:solidFill>
                <a:latin typeface="Arial" panose="020B0604020202020204" pitchFamily="34" charset="0"/>
                <a:ea typeface="+mj-ea"/>
                <a:cs typeface="Arial" panose="020B0604020202020204" pitchFamily="34" charset="0"/>
              </a:rPr>
              <a:t>قائمة الشعوب</a:t>
            </a:r>
            <a:endParaRPr lang="en-US" sz="3600" b="1" dirty="0">
              <a:solidFill>
                <a:srgbClr val="FFFFFF"/>
              </a:solidFill>
              <a:latin typeface="Arial" panose="020B0604020202020204" pitchFamily="34" charset="0"/>
              <a:ea typeface="+mj-ea"/>
              <a:cs typeface="Arial" panose="020B0604020202020204" pitchFamily="34" charset="0"/>
            </a:endParaRPr>
          </a:p>
        </p:txBody>
      </p:sp>
      <p:sp>
        <p:nvSpPr>
          <p:cNvPr id="122885" name="Text Box 5"/>
          <p:cNvSpPr txBox="1">
            <a:spLocks noChangeArrowheads="1"/>
          </p:cNvSpPr>
          <p:nvPr/>
        </p:nvSpPr>
        <p:spPr bwMode="auto">
          <a:xfrm>
            <a:off x="6019800" y="3505200"/>
            <a:ext cx="28003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rPr>
              <a:t>السومريين</a:t>
            </a:r>
            <a:endParaRPr kumimoji="0" lang="en-US" sz="3600" b="1" i="0"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endParaRPr>
          </a:p>
        </p:txBody>
      </p:sp>
      <p:sp>
        <p:nvSpPr>
          <p:cNvPr id="122886" name="Text Box 6"/>
          <p:cNvSpPr txBox="1">
            <a:spLocks noChangeArrowheads="1"/>
          </p:cNvSpPr>
          <p:nvPr/>
        </p:nvSpPr>
        <p:spPr bwMode="auto">
          <a:xfrm>
            <a:off x="4724400" y="2971800"/>
            <a:ext cx="280035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2A51FF"/>
                </a:solidFill>
                <a:effectLst/>
                <a:uLnTx/>
                <a:uFillTx/>
                <a:latin typeface="Arial" panose="020B0604020202020204" pitchFamily="34" charset="0"/>
                <a:cs typeface="Arial" panose="020B0604020202020204" pitchFamily="34" charset="0"/>
              </a:rPr>
              <a:t>أمم سام</a:t>
            </a:r>
            <a:endParaRPr kumimoji="0" lang="en-US" sz="3600" b="1" i="0"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endParaRPr>
          </a:p>
        </p:txBody>
      </p:sp>
      <p:sp>
        <p:nvSpPr>
          <p:cNvPr id="122887" name="Text Box 7"/>
          <p:cNvSpPr txBox="1">
            <a:spLocks noChangeArrowheads="1"/>
          </p:cNvSpPr>
          <p:nvPr/>
        </p:nvSpPr>
        <p:spPr bwMode="auto">
          <a:xfrm>
            <a:off x="95250" y="3854450"/>
            <a:ext cx="280035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47E1C"/>
                </a:solidFill>
                <a:effectLst/>
                <a:uLnTx/>
                <a:uFillTx/>
                <a:latin typeface="Arial" panose="020B0604020202020204" pitchFamily="34" charset="0"/>
                <a:cs typeface="Arial" panose="020B0604020202020204" pitchFamily="34" charset="0"/>
              </a:rPr>
              <a:t>أمم حام</a:t>
            </a:r>
            <a:endParaRPr kumimoji="0" lang="en-US" sz="3600" b="1" i="0"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endParaRPr>
          </a:p>
        </p:txBody>
      </p:sp>
      <p:sp>
        <p:nvSpPr>
          <p:cNvPr id="122888" name="Oval 8"/>
          <p:cNvSpPr>
            <a:spLocks noChangeArrowheads="1"/>
          </p:cNvSpPr>
          <p:nvPr/>
        </p:nvSpPr>
        <p:spPr bwMode="auto">
          <a:xfrm rot="1239411">
            <a:off x="3341688" y="2430463"/>
            <a:ext cx="5486400" cy="2670175"/>
          </a:xfrm>
          <a:prstGeom prst="ellipse">
            <a:avLst/>
          </a:prstGeom>
          <a:noFill/>
          <a:ln w="38100">
            <a:solidFill>
              <a:srgbClr val="2A51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A51FF"/>
              </a:solidFill>
              <a:effectLst/>
              <a:uLnTx/>
              <a:uFillTx/>
              <a:latin typeface="Arial" panose="020B0604020202020204" pitchFamily="34" charset="0"/>
              <a:cs typeface="Arial" panose="020B0604020202020204" pitchFamily="34" charset="0"/>
            </a:endParaRPr>
          </a:p>
        </p:txBody>
      </p:sp>
      <p:sp>
        <p:nvSpPr>
          <p:cNvPr id="122889" name="Oval 9"/>
          <p:cNvSpPr>
            <a:spLocks noChangeArrowheads="1"/>
          </p:cNvSpPr>
          <p:nvPr/>
        </p:nvSpPr>
        <p:spPr bwMode="auto">
          <a:xfrm rot="1788420">
            <a:off x="4554538" y="192088"/>
            <a:ext cx="4730750" cy="2514600"/>
          </a:xfrm>
          <a:prstGeom prst="ellipse">
            <a:avLst/>
          </a:prstGeom>
          <a:noFill/>
          <a:ln w="38100">
            <a:solidFill>
              <a:srgbClr val="F10B05"/>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A51FF"/>
              </a:solidFill>
              <a:effectLst/>
              <a:uLnTx/>
              <a:uFillTx/>
              <a:latin typeface="Arial" panose="020B0604020202020204" pitchFamily="34" charset="0"/>
              <a:cs typeface="Arial" panose="020B0604020202020204" pitchFamily="34" charset="0"/>
            </a:endParaRPr>
          </a:p>
        </p:txBody>
      </p:sp>
      <p:sp>
        <p:nvSpPr>
          <p:cNvPr id="122890" name="Oval 10"/>
          <p:cNvSpPr>
            <a:spLocks noChangeArrowheads="1"/>
          </p:cNvSpPr>
          <p:nvPr/>
        </p:nvSpPr>
        <p:spPr bwMode="auto">
          <a:xfrm rot="6406337">
            <a:off x="-1001712" y="1905000"/>
            <a:ext cx="5929312" cy="3989388"/>
          </a:xfrm>
          <a:prstGeom prst="ellipse">
            <a:avLst/>
          </a:prstGeom>
          <a:noFill/>
          <a:ln w="38100">
            <a:solidFill>
              <a:srgbClr val="047E1C"/>
            </a:solidFill>
            <a:round/>
            <a:headEnd/>
            <a:tailEnd/>
          </a:ln>
          <a:extLst>
            <a:ext uri="{909E8E84-426E-40dd-AFC4-6F175D3DCCD1}">
              <a14:hiddenFill xmlns="" xmlns:a14="http://schemas.microsoft.com/office/drawing/2010/main">
                <a:solidFill>
                  <a:srgbClr val="FFFFFF"/>
                </a:solidFill>
              </a14:hiddenFill>
            </a:ext>
          </a:extLst>
        </p:spPr>
        <p:txBody>
          <a:bodyPr rot="10800000" vert="eaVert"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A51FF"/>
              </a:solidFill>
              <a:effectLst/>
              <a:uLnTx/>
              <a:uFillTx/>
              <a:latin typeface="Arial" panose="020B0604020202020204" pitchFamily="34" charset="0"/>
              <a:cs typeface="Arial" panose="020B0604020202020204" pitchFamily="34" charset="0"/>
            </a:endParaRPr>
          </a:p>
        </p:txBody>
      </p:sp>
      <p:sp>
        <p:nvSpPr>
          <p:cNvPr id="122891" name="Text Box 11"/>
          <p:cNvSpPr txBox="1">
            <a:spLocks noChangeArrowheads="1"/>
          </p:cNvSpPr>
          <p:nvPr/>
        </p:nvSpPr>
        <p:spPr bwMode="auto">
          <a:xfrm>
            <a:off x="4572000" y="381000"/>
            <a:ext cx="358140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10B05"/>
                </a:solidFill>
                <a:effectLst/>
                <a:uLnTx/>
                <a:uFillTx/>
                <a:latin typeface="Arial" panose="020B0604020202020204" pitchFamily="34" charset="0"/>
                <a:cs typeface="Arial" panose="020B0604020202020204" pitchFamily="34" charset="0"/>
              </a:rPr>
              <a:t>أمم يافث</a:t>
            </a:r>
            <a:endParaRPr kumimoji="0" lang="en-US" sz="3600" b="1" i="0"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endParaRPr>
          </a:p>
        </p:txBody>
      </p:sp>
      <p:sp>
        <p:nvSpPr>
          <p:cNvPr id="122892" name="Text Box 12"/>
          <p:cNvSpPr txBox="1">
            <a:spLocks noChangeArrowheads="1"/>
          </p:cNvSpPr>
          <p:nvPr/>
        </p:nvSpPr>
        <p:spPr bwMode="auto">
          <a:xfrm>
            <a:off x="1543050" y="4235450"/>
            <a:ext cx="28003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rPr>
              <a:t>الكنعانيين</a:t>
            </a:r>
            <a:endParaRPr kumimoji="0" lang="en-US" sz="3600" b="1" i="0"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endParaRPr>
          </a:p>
        </p:txBody>
      </p:sp>
      <p:pic>
        <p:nvPicPr>
          <p:cNvPr id="153612" name="Picture 1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800600" y="1447800"/>
            <a:ext cx="1427163" cy="69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894" name="Text Box 14"/>
          <p:cNvSpPr txBox="1">
            <a:spLocks noChangeArrowheads="1"/>
          </p:cNvSpPr>
          <p:nvPr/>
        </p:nvSpPr>
        <p:spPr bwMode="auto">
          <a:xfrm>
            <a:off x="4572000" y="1524000"/>
            <a:ext cx="1600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أ</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راراط</a:t>
            </a:r>
            <a:endParaRPr kumimoji="0" lang="en-US" sz="3600" b="1" i="0" u="none" strike="noStrike" kern="1200" cap="none" spc="0" normalizeH="0" baseline="0" noProof="0" dirty="0">
              <a:ln>
                <a:noFill/>
              </a:ln>
              <a:solidFill>
                <a:srgbClr val="A7463F"/>
              </a:solidFill>
              <a:effectLst/>
              <a:uLnTx/>
              <a:uFillTx/>
              <a:latin typeface="Arial" panose="020B0604020202020204" pitchFamily="34" charset="0"/>
              <a:cs typeface="Arial" panose="020B0604020202020204" pitchFamily="34" charset="0"/>
            </a:endParaRPr>
          </a:p>
        </p:txBody>
      </p:sp>
      <p:sp>
        <p:nvSpPr>
          <p:cNvPr id="122895" name="Text Box 15"/>
          <p:cNvSpPr txBox="1">
            <a:spLocks noChangeArrowheads="1"/>
          </p:cNvSpPr>
          <p:nvPr/>
        </p:nvSpPr>
        <p:spPr bwMode="auto">
          <a:xfrm>
            <a:off x="-152400" y="4724400"/>
            <a:ext cx="28003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rPr>
              <a:t>المصريين</a:t>
            </a:r>
            <a:endParaRPr kumimoji="0" lang="en-US" sz="3600" b="1" i="0" u="none" strike="noStrike" kern="1200" cap="none" spc="0" normalizeH="0" baseline="0" noProof="0" dirty="0">
              <a:ln>
                <a:noFill/>
              </a:ln>
              <a:solidFill>
                <a:srgbClr val="2F1311"/>
              </a:solidFill>
              <a:effectLst/>
              <a:uLnTx/>
              <a:uFillTx/>
              <a:latin typeface="Arial" panose="020B0604020202020204" pitchFamily="34" charset="0"/>
              <a:cs typeface="Arial" panose="020B0604020202020204" pitchFamily="34" charset="0"/>
            </a:endParaRPr>
          </a:p>
        </p:txBody>
      </p:sp>
      <p:sp>
        <p:nvSpPr>
          <p:cNvPr id="153615" name="Text Box 16"/>
          <p:cNvSpPr txBox="1">
            <a:spLocks noChangeArrowheads="1"/>
          </p:cNvSpPr>
          <p:nvPr/>
        </p:nvSpPr>
        <p:spPr bwMode="auto">
          <a:xfrm>
            <a:off x="8615363" y="0"/>
            <a:ext cx="530915" cy="461665"/>
          </a:xfrm>
          <a:prstGeom prst="rect">
            <a:avLst/>
          </a:prstGeom>
          <a:solidFill>
            <a:srgbClr val="00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17</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0C40E108-F0BB-B837-31C9-73A4EE3CEAA0}"/>
              </a:ext>
            </a:extLst>
          </p:cNvPr>
          <p:cNvSpPr/>
          <p:nvPr/>
        </p:nvSpPr>
        <p:spPr bwMode="auto">
          <a:xfrm>
            <a:off x="1299289" y="3129725"/>
            <a:ext cx="896447" cy="586409"/>
          </a:xfrm>
          <a:prstGeom prst="rect">
            <a:avLst/>
          </a:prstGeom>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rgbClr val="C00000"/>
                </a:solidFill>
                <a:effectLst/>
                <a:latin typeface="Arial" pitchFamily="-112" charset="0"/>
              </a:rPr>
              <a:t>كتيم</a:t>
            </a:r>
          </a:p>
          <a:p>
            <a:pPr marL="0" marR="0" indent="0" algn="ctr" defTabSz="914400" rtl="0" eaLnBrk="0" fontAlgn="base" latinLnBrk="0" hangingPunct="0">
              <a:lnSpc>
                <a:spcPct val="100000"/>
              </a:lnSpc>
              <a:spcBef>
                <a:spcPct val="0"/>
              </a:spcBef>
              <a:spcAft>
                <a:spcPct val="0"/>
              </a:spcAft>
              <a:buClrTx/>
              <a:buSzTx/>
              <a:buFontTx/>
              <a:buNone/>
              <a:tabLst/>
            </a:pPr>
            <a:r>
              <a:rPr lang="ar-JO" sz="1800" b="1" dirty="0">
                <a:solidFill>
                  <a:srgbClr val="00B050"/>
                </a:solidFill>
                <a:latin typeface="Arial" pitchFamily="-112" charset="0"/>
              </a:rPr>
              <a:t>(قبرص)</a:t>
            </a:r>
            <a:endParaRPr kumimoji="0" lang="en-US" sz="1800" b="1" i="0" u="none" strike="noStrike" cap="none" normalizeH="0" baseline="0" dirty="0">
              <a:ln>
                <a:noFill/>
              </a:ln>
              <a:solidFill>
                <a:srgbClr val="00B050"/>
              </a:solidFill>
              <a:effectLst/>
              <a:latin typeface="Arial" pitchFamily="-112" charset="0"/>
            </a:endParaRPr>
          </a:p>
        </p:txBody>
      </p:sp>
      <p:sp>
        <p:nvSpPr>
          <p:cNvPr id="4" name="Rectangle 3">
            <a:extLst>
              <a:ext uri="{FF2B5EF4-FFF2-40B4-BE49-F238E27FC236}">
                <a16:creationId xmlns:a16="http://schemas.microsoft.com/office/drawing/2014/main" id="{B2F9A5B6-DDC5-0AB8-CAE3-CE45534BA6FF}"/>
              </a:ext>
            </a:extLst>
          </p:cNvPr>
          <p:cNvSpPr/>
          <p:nvPr/>
        </p:nvSpPr>
        <p:spPr bwMode="auto">
          <a:xfrm>
            <a:off x="0" y="5286151"/>
            <a:ext cx="1115616" cy="641350"/>
          </a:xfrm>
          <a:prstGeom prst="rect">
            <a:avLst/>
          </a:prstGeom>
          <a:ln>
            <a:no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rgbClr val="00B050"/>
                </a:solidFill>
                <a:effectLst/>
                <a:latin typeface="Arial" pitchFamily="-112" charset="0"/>
              </a:rPr>
              <a:t>مصرايم</a:t>
            </a:r>
          </a:p>
          <a:p>
            <a:pPr marL="0" marR="0" indent="0" algn="ctr" defTabSz="914400" rtl="0" eaLnBrk="0" fontAlgn="base" latinLnBrk="0" hangingPunct="0">
              <a:lnSpc>
                <a:spcPct val="100000"/>
              </a:lnSpc>
              <a:spcBef>
                <a:spcPct val="0"/>
              </a:spcBef>
              <a:spcAft>
                <a:spcPct val="0"/>
              </a:spcAft>
              <a:buClrTx/>
              <a:buSzTx/>
              <a:buFontTx/>
              <a:buNone/>
              <a:tabLst/>
            </a:pPr>
            <a:r>
              <a:rPr lang="ar-JO" sz="1800" dirty="0">
                <a:solidFill>
                  <a:schemeClr val="tx1"/>
                </a:solidFill>
                <a:latin typeface="Arial" pitchFamily="-112" charset="0"/>
              </a:rPr>
              <a:t>(مصر)</a:t>
            </a:r>
            <a:endParaRPr kumimoji="0" lang="en-US" sz="1800" b="0" i="0" u="none" strike="noStrike" cap="none" normalizeH="0" baseline="0" dirty="0">
              <a:ln>
                <a:noFill/>
              </a:ln>
              <a:solidFill>
                <a:schemeClr val="tx1"/>
              </a:solidFill>
              <a:effectLst/>
              <a:latin typeface="Arial" pitchFamily="-112" charset="0"/>
            </a:endParaRPr>
          </a:p>
        </p:txBody>
      </p:sp>
      <p:sp>
        <p:nvSpPr>
          <p:cNvPr id="5" name="Rectangle 4">
            <a:extLst>
              <a:ext uri="{FF2B5EF4-FFF2-40B4-BE49-F238E27FC236}">
                <a16:creationId xmlns:a16="http://schemas.microsoft.com/office/drawing/2014/main" id="{D08DFCD7-507D-3220-3020-ADDF11693050}"/>
              </a:ext>
            </a:extLst>
          </p:cNvPr>
          <p:cNvSpPr/>
          <p:nvPr/>
        </p:nvSpPr>
        <p:spPr bwMode="auto">
          <a:xfrm>
            <a:off x="1775539" y="1295400"/>
            <a:ext cx="1098494" cy="443116"/>
          </a:xfrm>
          <a:prstGeom prst="rect">
            <a:avLst/>
          </a:prstGeom>
          <a:ln>
            <a:no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rgbClr val="00B050"/>
                </a:solidFill>
                <a:effectLst/>
                <a:latin typeface="Arial" pitchFamily="-112" charset="0"/>
              </a:rPr>
              <a:t>الحثيين</a:t>
            </a:r>
            <a:endParaRPr kumimoji="0" lang="en-US" sz="1800" b="1" i="0" u="none" strike="noStrike" cap="none" normalizeH="0" baseline="0" dirty="0">
              <a:ln>
                <a:noFill/>
              </a:ln>
              <a:solidFill>
                <a:srgbClr val="00B050"/>
              </a:solidFill>
              <a:effectLst/>
              <a:latin typeface="Arial" pitchFamily="-112" charset="0"/>
            </a:endParaRPr>
          </a:p>
        </p:txBody>
      </p:sp>
      <p:sp>
        <p:nvSpPr>
          <p:cNvPr id="6" name="Rectangle 5">
            <a:extLst>
              <a:ext uri="{FF2B5EF4-FFF2-40B4-BE49-F238E27FC236}">
                <a16:creationId xmlns:a16="http://schemas.microsoft.com/office/drawing/2014/main" id="{4C8F658B-AC12-910F-E861-36E9C673C33D}"/>
              </a:ext>
            </a:extLst>
          </p:cNvPr>
          <p:cNvSpPr/>
          <p:nvPr/>
        </p:nvSpPr>
        <p:spPr bwMode="auto">
          <a:xfrm>
            <a:off x="3571225" y="2767776"/>
            <a:ext cx="848376" cy="632874"/>
          </a:xfrm>
          <a:prstGeom prst="rect">
            <a:avLst/>
          </a:prstGeom>
          <a:ln>
            <a:no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rgbClr val="0070C0"/>
                </a:solidFill>
                <a:effectLst/>
                <a:latin typeface="Arial" pitchFamily="-112" charset="0"/>
              </a:rPr>
              <a:t>آرام</a:t>
            </a:r>
          </a:p>
          <a:p>
            <a:pPr marL="0" marR="0" indent="0" algn="ctr" defTabSz="914400" rtl="0" eaLnBrk="0" fontAlgn="base" latinLnBrk="0" hangingPunct="0">
              <a:lnSpc>
                <a:spcPct val="100000"/>
              </a:lnSpc>
              <a:spcBef>
                <a:spcPct val="0"/>
              </a:spcBef>
              <a:spcAft>
                <a:spcPct val="0"/>
              </a:spcAft>
              <a:buClrTx/>
              <a:buSzTx/>
              <a:buFontTx/>
              <a:buNone/>
              <a:tabLst/>
            </a:pPr>
            <a:r>
              <a:rPr lang="ar-JO" sz="1800" dirty="0">
                <a:solidFill>
                  <a:schemeClr val="tx1"/>
                </a:solidFill>
                <a:latin typeface="Arial" pitchFamily="-112" charset="0"/>
              </a:rPr>
              <a:t>(سوريا)</a:t>
            </a:r>
            <a:endParaRPr kumimoji="0" lang="en-US" sz="1800" b="0" i="0" u="none" strike="noStrike" cap="none" normalizeH="0" baseline="0" dirty="0">
              <a:ln>
                <a:noFill/>
              </a:ln>
              <a:solidFill>
                <a:schemeClr val="tx1"/>
              </a:solidFill>
              <a:effectLst/>
              <a:latin typeface="Arial" pitchFamily="-112" charset="0"/>
            </a:endParaRPr>
          </a:p>
        </p:txBody>
      </p:sp>
      <p:sp>
        <p:nvSpPr>
          <p:cNvPr id="3" name="Rectangle 2">
            <a:extLst>
              <a:ext uri="{FF2B5EF4-FFF2-40B4-BE49-F238E27FC236}">
                <a16:creationId xmlns:a16="http://schemas.microsoft.com/office/drawing/2014/main" id="{F4D3BC93-43F7-743D-F64C-0A474FAFCD28}"/>
              </a:ext>
            </a:extLst>
          </p:cNvPr>
          <p:cNvSpPr/>
          <p:nvPr/>
        </p:nvSpPr>
        <p:spPr bwMode="auto">
          <a:xfrm>
            <a:off x="3067050" y="3740710"/>
            <a:ext cx="1175437" cy="304800"/>
          </a:xfrm>
          <a:prstGeom prst="rect">
            <a:avLst/>
          </a:prstGeom>
          <a:ln>
            <a:no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rgbClr val="00B050"/>
                </a:solidFill>
                <a:effectLst/>
                <a:latin typeface="Arial" pitchFamily="-112" charset="0"/>
              </a:rPr>
              <a:t>الأموريين</a:t>
            </a:r>
            <a:endParaRPr kumimoji="0" lang="en-US" sz="1800" b="1" i="0" u="none" strike="noStrike" cap="none" normalizeH="0" baseline="0" dirty="0">
              <a:ln>
                <a:noFill/>
              </a:ln>
              <a:solidFill>
                <a:srgbClr val="00B050"/>
              </a:solidFill>
              <a:effectLst/>
              <a:latin typeface="Arial" pitchFamily="-112" charset="0"/>
            </a:endParaRPr>
          </a:p>
        </p:txBody>
      </p:sp>
      <p:sp>
        <p:nvSpPr>
          <p:cNvPr id="7" name="Rectangle 6">
            <a:extLst>
              <a:ext uri="{FF2B5EF4-FFF2-40B4-BE49-F238E27FC236}">
                <a16:creationId xmlns:a16="http://schemas.microsoft.com/office/drawing/2014/main" id="{5FC484DC-1CFB-9945-0DBD-D3DDCD859E9B}"/>
              </a:ext>
            </a:extLst>
          </p:cNvPr>
          <p:cNvSpPr/>
          <p:nvPr/>
        </p:nvSpPr>
        <p:spPr bwMode="auto">
          <a:xfrm>
            <a:off x="2563416" y="4125484"/>
            <a:ext cx="1007809" cy="299906"/>
          </a:xfrm>
          <a:prstGeom prst="rect">
            <a:avLst/>
          </a:prstGeom>
          <a:ln>
            <a:no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1800" b="1" dirty="0">
                <a:solidFill>
                  <a:srgbClr val="00B050"/>
                </a:solidFill>
                <a:latin typeface="Arial" pitchFamily="-112" charset="0"/>
              </a:rPr>
              <a:t>كنعان</a:t>
            </a:r>
            <a:endParaRPr kumimoji="0" lang="en-US" sz="1800" b="1" i="0" u="none" strike="noStrike" cap="none" normalizeH="0" baseline="0" dirty="0">
              <a:ln>
                <a:noFill/>
              </a:ln>
              <a:solidFill>
                <a:srgbClr val="00B050"/>
              </a:solidFill>
              <a:effectLst/>
              <a:latin typeface="Arial" pitchFamily="-112" charset="0"/>
            </a:endParaRPr>
          </a:p>
        </p:txBody>
      </p:sp>
      <p:sp>
        <p:nvSpPr>
          <p:cNvPr id="8" name="Rectangle 7">
            <a:extLst>
              <a:ext uri="{FF2B5EF4-FFF2-40B4-BE49-F238E27FC236}">
                <a16:creationId xmlns:a16="http://schemas.microsoft.com/office/drawing/2014/main" id="{5F05D823-B8D9-454C-D7A1-7D53D785659C}"/>
              </a:ext>
            </a:extLst>
          </p:cNvPr>
          <p:cNvSpPr/>
          <p:nvPr/>
        </p:nvSpPr>
        <p:spPr bwMode="auto">
          <a:xfrm>
            <a:off x="1966950" y="4724401"/>
            <a:ext cx="1331002" cy="381000"/>
          </a:xfrm>
          <a:prstGeom prst="rect">
            <a:avLst/>
          </a:prstGeom>
          <a:ln>
            <a:no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rgbClr val="00B050"/>
                </a:solidFill>
                <a:effectLst/>
                <a:latin typeface="Arial" pitchFamily="-112" charset="0"/>
              </a:rPr>
              <a:t>الفلسطيين</a:t>
            </a:r>
            <a:endParaRPr kumimoji="0" lang="en-US" sz="1800" b="1" i="0" u="none" strike="noStrike" cap="none" normalizeH="0" baseline="0" dirty="0">
              <a:ln>
                <a:noFill/>
              </a:ln>
              <a:solidFill>
                <a:srgbClr val="00B050"/>
              </a:solidFill>
              <a:effectLst/>
              <a:latin typeface="Arial" pitchFamily="-112" charset="0"/>
            </a:endParaRPr>
          </a:p>
        </p:txBody>
      </p:sp>
      <p:sp>
        <p:nvSpPr>
          <p:cNvPr id="9" name="Rectangle 8">
            <a:extLst>
              <a:ext uri="{FF2B5EF4-FFF2-40B4-BE49-F238E27FC236}">
                <a16:creationId xmlns:a16="http://schemas.microsoft.com/office/drawing/2014/main" id="{92942666-32C5-C5DF-DEA1-74B49B8B0819}"/>
              </a:ext>
            </a:extLst>
          </p:cNvPr>
          <p:cNvSpPr/>
          <p:nvPr/>
        </p:nvSpPr>
        <p:spPr bwMode="auto">
          <a:xfrm>
            <a:off x="5940454" y="1015176"/>
            <a:ext cx="1427163" cy="280224"/>
          </a:xfrm>
          <a:prstGeom prst="rect">
            <a:avLst/>
          </a:prstGeom>
          <a:ln>
            <a:no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rgbClr val="C00000"/>
                </a:solidFill>
                <a:effectLst/>
                <a:latin typeface="Arial" pitchFamily="-112" charset="0"/>
              </a:rPr>
              <a:t>أشكناز</a:t>
            </a:r>
            <a:endParaRPr kumimoji="0" lang="en-US" sz="1800" b="1" i="0" u="none" strike="noStrike" cap="none" normalizeH="0" baseline="0" dirty="0">
              <a:ln>
                <a:noFill/>
              </a:ln>
              <a:solidFill>
                <a:srgbClr val="C00000"/>
              </a:solidFill>
              <a:effectLst/>
              <a:latin typeface="Arial" pitchFamily="-112" charset="0"/>
            </a:endParaRPr>
          </a:p>
        </p:txBody>
      </p:sp>
      <p:sp>
        <p:nvSpPr>
          <p:cNvPr id="10" name="Rectangle 9">
            <a:extLst>
              <a:ext uri="{FF2B5EF4-FFF2-40B4-BE49-F238E27FC236}">
                <a16:creationId xmlns:a16="http://schemas.microsoft.com/office/drawing/2014/main" id="{D7C7E8C2-7411-8AC3-B89C-C2DFAEEE5373}"/>
              </a:ext>
            </a:extLst>
          </p:cNvPr>
          <p:cNvSpPr/>
          <p:nvPr/>
        </p:nvSpPr>
        <p:spPr bwMode="auto">
          <a:xfrm>
            <a:off x="3419871" y="5977558"/>
            <a:ext cx="999729" cy="641350"/>
          </a:xfrm>
          <a:prstGeom prst="rect">
            <a:avLst/>
          </a:prstGeom>
          <a:ln>
            <a:noFill/>
            <a:headEnd type="none" w="med" len="med"/>
            <a:tailEnd type="none" w="med" len="med"/>
          </a:ln>
          <a:effec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rgbClr val="002060"/>
                </a:solidFill>
                <a:effectLst/>
                <a:latin typeface="Arial" pitchFamily="-112" charset="0"/>
              </a:rPr>
              <a:t>يقطان</a:t>
            </a:r>
          </a:p>
          <a:p>
            <a:pPr marL="0" marR="0" indent="0" algn="ctr" defTabSz="914400" rtl="0" eaLnBrk="0" fontAlgn="base" latinLnBrk="0" hangingPunct="0">
              <a:lnSpc>
                <a:spcPct val="100000"/>
              </a:lnSpc>
              <a:spcBef>
                <a:spcPct val="0"/>
              </a:spcBef>
              <a:spcAft>
                <a:spcPct val="0"/>
              </a:spcAft>
              <a:buClrTx/>
              <a:buSzTx/>
              <a:buFontTx/>
              <a:buNone/>
              <a:tabLst/>
            </a:pPr>
            <a:r>
              <a:rPr lang="ar-JO" sz="1800" b="1" dirty="0">
                <a:solidFill>
                  <a:schemeClr val="tx1"/>
                </a:solidFill>
                <a:latin typeface="Arial" pitchFamily="-112" charset="0"/>
              </a:rPr>
              <a:t>(العربية)</a:t>
            </a:r>
            <a:endParaRPr kumimoji="0" lang="en-US" sz="1800" b="1" i="0" u="none" strike="noStrike" cap="none" normalizeH="0" baseline="0" dirty="0">
              <a:ln>
                <a:noFill/>
              </a:ln>
              <a:solidFill>
                <a:schemeClr val="tx1"/>
              </a:solidFill>
              <a:effectLst/>
              <a:latin typeface="Arial" pitchFamily="-112" charset="0"/>
            </a:endParaRPr>
          </a:p>
        </p:txBody>
      </p:sp>
      <p:sp>
        <p:nvSpPr>
          <p:cNvPr id="11" name="Rectangle 10">
            <a:extLst>
              <a:ext uri="{FF2B5EF4-FFF2-40B4-BE49-F238E27FC236}">
                <a16:creationId xmlns:a16="http://schemas.microsoft.com/office/drawing/2014/main" id="{BCF69B4A-6905-1EFF-8888-530B0A889090}"/>
              </a:ext>
            </a:extLst>
          </p:cNvPr>
          <p:cNvSpPr/>
          <p:nvPr/>
        </p:nvSpPr>
        <p:spPr bwMode="auto">
          <a:xfrm>
            <a:off x="7596217" y="2433434"/>
            <a:ext cx="846796" cy="641350"/>
          </a:xfrm>
          <a:prstGeom prst="rect">
            <a:avLst/>
          </a:prstGeom>
          <a:ln>
            <a:no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rgbClr val="C00000"/>
                </a:solidFill>
                <a:effectLst/>
                <a:latin typeface="Arial" pitchFamily="-112" charset="0"/>
              </a:rPr>
              <a:t>مادي</a:t>
            </a:r>
          </a:p>
          <a:p>
            <a:pPr marL="0" marR="0" indent="0" algn="ctr" defTabSz="914400" rtl="0" eaLnBrk="0" fontAlgn="base" latinLnBrk="0" hangingPunct="0">
              <a:lnSpc>
                <a:spcPct val="100000"/>
              </a:lnSpc>
              <a:spcBef>
                <a:spcPct val="0"/>
              </a:spcBef>
              <a:spcAft>
                <a:spcPct val="0"/>
              </a:spcAft>
              <a:buClrTx/>
              <a:buSzTx/>
              <a:buFontTx/>
              <a:buNone/>
              <a:tabLst/>
            </a:pPr>
            <a:r>
              <a:rPr lang="ar-JO" sz="1800" b="1" dirty="0">
                <a:solidFill>
                  <a:schemeClr val="tx1"/>
                </a:solidFill>
                <a:latin typeface="Arial" pitchFamily="-112" charset="0"/>
              </a:rPr>
              <a:t>(ميداس)</a:t>
            </a:r>
            <a:endParaRPr kumimoji="0" lang="en-US" sz="1800" b="1" i="0" u="none" strike="noStrike" cap="none" normalizeH="0" baseline="0" dirty="0">
              <a:ln>
                <a:noFill/>
              </a:ln>
              <a:solidFill>
                <a:schemeClr val="tx1"/>
              </a:solidFill>
              <a:effectLst/>
              <a:latin typeface="Arial" pitchFamily="-112" charset="0"/>
            </a:endParaRPr>
          </a:p>
        </p:txBody>
      </p:sp>
      <p:sp>
        <p:nvSpPr>
          <p:cNvPr id="12" name="Rectangle 11">
            <a:extLst>
              <a:ext uri="{FF2B5EF4-FFF2-40B4-BE49-F238E27FC236}">
                <a16:creationId xmlns:a16="http://schemas.microsoft.com/office/drawing/2014/main" id="{5236BA8F-68CE-E31A-CCC1-918FC7A96CD1}"/>
              </a:ext>
            </a:extLst>
          </p:cNvPr>
          <p:cNvSpPr/>
          <p:nvPr/>
        </p:nvSpPr>
        <p:spPr bwMode="auto">
          <a:xfrm>
            <a:off x="5270934" y="2452484"/>
            <a:ext cx="1129866" cy="543892"/>
          </a:xfrm>
          <a:prstGeom prst="rect">
            <a:avLst/>
          </a:prstGeom>
          <a:ln>
            <a:no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rgbClr val="002060"/>
                </a:solidFill>
                <a:effectLst/>
                <a:latin typeface="Arial" pitchFamily="-112" charset="0"/>
              </a:rPr>
              <a:t>آشور</a:t>
            </a:r>
          </a:p>
          <a:p>
            <a:pPr marL="0" marR="0" indent="0" algn="ctr" defTabSz="914400" rtl="0" eaLnBrk="0" fontAlgn="base" latinLnBrk="0" hangingPunct="0">
              <a:lnSpc>
                <a:spcPct val="100000"/>
              </a:lnSpc>
              <a:spcBef>
                <a:spcPct val="0"/>
              </a:spcBef>
              <a:spcAft>
                <a:spcPct val="0"/>
              </a:spcAft>
              <a:buClrTx/>
              <a:buSzTx/>
              <a:buFontTx/>
              <a:buNone/>
              <a:tabLst/>
            </a:pPr>
            <a:r>
              <a:rPr lang="ar-JO" sz="1800" b="1" dirty="0">
                <a:solidFill>
                  <a:schemeClr val="tx1"/>
                </a:solidFill>
                <a:latin typeface="Arial" pitchFamily="-112" charset="0"/>
              </a:rPr>
              <a:t>(أشور)</a:t>
            </a:r>
            <a:endParaRPr kumimoji="0" lang="en-US" sz="1800" b="1" i="0" u="none" strike="noStrike" cap="none" normalizeH="0" baseline="0" dirty="0">
              <a:ln>
                <a:noFill/>
              </a:ln>
              <a:solidFill>
                <a:schemeClr val="tx1"/>
              </a:solidFill>
              <a:effectLst/>
              <a:latin typeface="Arial" pitchFamily="-112" charset="0"/>
            </a:endParaRPr>
          </a:p>
        </p:txBody>
      </p:sp>
      <p:sp>
        <p:nvSpPr>
          <p:cNvPr id="13" name="Rectangle 12">
            <a:extLst>
              <a:ext uri="{FF2B5EF4-FFF2-40B4-BE49-F238E27FC236}">
                <a16:creationId xmlns:a16="http://schemas.microsoft.com/office/drawing/2014/main" id="{27AA10A2-C16B-296E-161A-2577B7C60AA3}"/>
              </a:ext>
            </a:extLst>
          </p:cNvPr>
          <p:cNvSpPr/>
          <p:nvPr/>
        </p:nvSpPr>
        <p:spPr bwMode="auto">
          <a:xfrm>
            <a:off x="7851558" y="4399726"/>
            <a:ext cx="763804" cy="631682"/>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rgbClr val="002060"/>
                </a:solidFill>
                <a:effectLst/>
                <a:latin typeface="Arial" pitchFamily="-112" charset="0"/>
              </a:rPr>
              <a:t>عيلام</a:t>
            </a:r>
          </a:p>
          <a:p>
            <a:pPr marL="0" marR="0" indent="0" algn="ctr" defTabSz="914400" rtl="0" eaLnBrk="0" fontAlgn="base" latinLnBrk="0" hangingPunct="0">
              <a:lnSpc>
                <a:spcPct val="100000"/>
              </a:lnSpc>
              <a:spcBef>
                <a:spcPct val="0"/>
              </a:spcBef>
              <a:spcAft>
                <a:spcPct val="0"/>
              </a:spcAft>
              <a:buClrTx/>
              <a:buSzTx/>
              <a:buFontTx/>
              <a:buNone/>
              <a:tabLst/>
            </a:pPr>
            <a:r>
              <a:rPr lang="ar-JO" sz="1800" dirty="0">
                <a:solidFill>
                  <a:schemeClr val="tx1"/>
                </a:solidFill>
                <a:latin typeface="Arial" pitchFamily="-112" charset="0"/>
              </a:rPr>
              <a:t>(فارس)</a:t>
            </a:r>
            <a:endParaRPr kumimoji="0" lang="en-US" sz="1800" b="0" i="0" u="none" strike="noStrike" cap="none" normalizeH="0" baseline="0" dirty="0">
              <a:ln>
                <a:noFill/>
              </a:ln>
              <a:solidFill>
                <a:schemeClr val="tx1"/>
              </a:solidFill>
              <a:effectLst/>
              <a:latin typeface="Arial" pitchFamily="-112" charset="0"/>
            </a:endParaRPr>
          </a:p>
        </p:txBody>
      </p:sp>
      <p:sp>
        <p:nvSpPr>
          <p:cNvPr id="14" name="Rectangle 13">
            <a:extLst>
              <a:ext uri="{FF2B5EF4-FFF2-40B4-BE49-F238E27FC236}">
                <a16:creationId xmlns:a16="http://schemas.microsoft.com/office/drawing/2014/main" id="{42943BED-5B02-2CAC-6775-89434BCB774C}"/>
              </a:ext>
            </a:extLst>
          </p:cNvPr>
          <p:cNvSpPr/>
          <p:nvPr/>
        </p:nvSpPr>
        <p:spPr bwMode="auto">
          <a:xfrm>
            <a:off x="6421222" y="4876800"/>
            <a:ext cx="1409044" cy="356661"/>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rgbClr val="002060"/>
                </a:solidFill>
                <a:effectLst/>
                <a:latin typeface="Arial" pitchFamily="-112" charset="0"/>
              </a:rPr>
              <a:t>أرفكشاد</a:t>
            </a:r>
            <a:endParaRPr kumimoji="0" lang="en-US" sz="1800" b="1" i="0" u="none" strike="noStrike" cap="none" normalizeH="0" baseline="0" dirty="0">
              <a:ln>
                <a:noFill/>
              </a:ln>
              <a:solidFill>
                <a:srgbClr val="002060"/>
              </a:solidFill>
              <a:effectLst/>
              <a:latin typeface="Arial" pitchFamily="-11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2894"/>
                                        </p:tgtEl>
                                        <p:attrNameLst>
                                          <p:attrName>style.visibility</p:attrName>
                                        </p:attrNameLst>
                                      </p:cBhvr>
                                      <p:to>
                                        <p:strVal val="visible"/>
                                      </p:to>
                                    </p:set>
                                    <p:animEffect transition="in" filter="dissolve">
                                      <p:cBhvr>
                                        <p:cTn id="7" dur="500"/>
                                        <p:tgtEl>
                                          <p:spTgt spid="1228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2883"/>
                                        </p:tgtEl>
                                        <p:attrNameLst>
                                          <p:attrName>style.visibility</p:attrName>
                                        </p:attrNameLst>
                                      </p:cBhvr>
                                      <p:to>
                                        <p:strVal val="visible"/>
                                      </p:to>
                                    </p:set>
                                    <p:animEffect transition="in" filter="fade">
                                      <p:cBhvr>
                                        <p:cTn id="12" dur="500"/>
                                        <p:tgtEl>
                                          <p:spTgt spid="12288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2889"/>
                                        </p:tgtEl>
                                        <p:attrNameLst>
                                          <p:attrName>style.visibility</p:attrName>
                                        </p:attrNameLst>
                                      </p:cBhvr>
                                      <p:to>
                                        <p:strVal val="visible"/>
                                      </p:to>
                                    </p:set>
                                    <p:animEffect transition="in" filter="fade">
                                      <p:cBhvr>
                                        <p:cTn id="17" dur="500"/>
                                        <p:tgtEl>
                                          <p:spTgt spid="12288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2891"/>
                                        </p:tgtEl>
                                        <p:attrNameLst>
                                          <p:attrName>style.visibility</p:attrName>
                                        </p:attrNameLst>
                                      </p:cBhvr>
                                      <p:to>
                                        <p:strVal val="visible"/>
                                      </p:to>
                                    </p:set>
                                    <p:animEffect transition="in" filter="dissolve">
                                      <p:cBhvr>
                                        <p:cTn id="22" dur="500"/>
                                        <p:tgtEl>
                                          <p:spTgt spid="12289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2888"/>
                                        </p:tgtEl>
                                        <p:attrNameLst>
                                          <p:attrName>style.visibility</p:attrName>
                                        </p:attrNameLst>
                                      </p:cBhvr>
                                      <p:to>
                                        <p:strVal val="visible"/>
                                      </p:to>
                                    </p:set>
                                    <p:animEffect transition="in" filter="fade">
                                      <p:cBhvr>
                                        <p:cTn id="27" dur="500"/>
                                        <p:tgtEl>
                                          <p:spTgt spid="12288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22886"/>
                                        </p:tgtEl>
                                        <p:attrNameLst>
                                          <p:attrName>style.visibility</p:attrName>
                                        </p:attrNameLst>
                                      </p:cBhvr>
                                      <p:to>
                                        <p:strVal val="visible"/>
                                      </p:to>
                                    </p:set>
                                    <p:animEffect transition="in" filter="dissolve">
                                      <p:cBhvr>
                                        <p:cTn id="32" dur="500"/>
                                        <p:tgtEl>
                                          <p:spTgt spid="12288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22885"/>
                                        </p:tgtEl>
                                        <p:attrNameLst>
                                          <p:attrName>style.visibility</p:attrName>
                                        </p:attrNameLst>
                                      </p:cBhvr>
                                      <p:to>
                                        <p:strVal val="visible"/>
                                      </p:to>
                                    </p:set>
                                    <p:animEffect transition="in" filter="dissolve">
                                      <p:cBhvr>
                                        <p:cTn id="37" dur="500"/>
                                        <p:tgtEl>
                                          <p:spTgt spid="12288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2890"/>
                                        </p:tgtEl>
                                        <p:attrNameLst>
                                          <p:attrName>style.visibility</p:attrName>
                                        </p:attrNameLst>
                                      </p:cBhvr>
                                      <p:to>
                                        <p:strVal val="visible"/>
                                      </p:to>
                                    </p:set>
                                    <p:animEffect transition="in" filter="fade">
                                      <p:cBhvr>
                                        <p:cTn id="42" dur="500"/>
                                        <p:tgtEl>
                                          <p:spTgt spid="12289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22887"/>
                                        </p:tgtEl>
                                        <p:attrNameLst>
                                          <p:attrName>style.visibility</p:attrName>
                                        </p:attrNameLst>
                                      </p:cBhvr>
                                      <p:to>
                                        <p:strVal val="visible"/>
                                      </p:to>
                                    </p:set>
                                    <p:animEffect transition="in" filter="dissolve">
                                      <p:cBhvr>
                                        <p:cTn id="47" dur="500"/>
                                        <p:tgtEl>
                                          <p:spTgt spid="12288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22895"/>
                                        </p:tgtEl>
                                        <p:attrNameLst>
                                          <p:attrName>style.visibility</p:attrName>
                                        </p:attrNameLst>
                                      </p:cBhvr>
                                      <p:to>
                                        <p:strVal val="visible"/>
                                      </p:to>
                                    </p:set>
                                    <p:animEffect transition="in" filter="dissolve">
                                      <p:cBhvr>
                                        <p:cTn id="52" dur="500"/>
                                        <p:tgtEl>
                                          <p:spTgt spid="122895"/>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22892"/>
                                        </p:tgtEl>
                                        <p:attrNameLst>
                                          <p:attrName>style.visibility</p:attrName>
                                        </p:attrNameLst>
                                      </p:cBhvr>
                                      <p:to>
                                        <p:strVal val="visible"/>
                                      </p:to>
                                    </p:set>
                                    <p:animEffect transition="in" filter="dissolve">
                                      <p:cBhvr>
                                        <p:cTn id="57" dur="500"/>
                                        <p:tgtEl>
                                          <p:spTgt spid="122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3" grpId="0" animBg="1"/>
      <p:bldP spid="122885" grpId="0" autoUpdateAnimBg="0"/>
      <p:bldP spid="122886" grpId="0" autoUpdateAnimBg="0"/>
      <p:bldP spid="122887" grpId="0" autoUpdateAnimBg="0"/>
      <p:bldP spid="122888" grpId="0" animBg="1" autoUpdateAnimBg="0"/>
      <p:bldP spid="122889" grpId="0" animBg="1" autoUpdateAnimBg="0"/>
      <p:bldP spid="122890" grpId="0" animBg="1" autoUpdateAnimBg="0"/>
      <p:bldP spid="122891" grpId="0" autoUpdateAnimBg="0"/>
      <p:bldP spid="122892" grpId="0" autoUpdateAnimBg="0"/>
      <p:bldP spid="122894" grpId="0" autoUpdateAnimBg="0"/>
      <p:bldP spid="122895"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7" name="Picture 2" descr="map-beersheba-padan-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94150" y="498475"/>
            <a:ext cx="4960938" cy="6005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67618" name="Group 3"/>
          <p:cNvGrpSpPr>
            <a:grpSpLocks/>
          </p:cNvGrpSpPr>
          <p:nvPr/>
        </p:nvGrpSpPr>
        <p:grpSpPr bwMode="auto">
          <a:xfrm>
            <a:off x="250825" y="4833938"/>
            <a:ext cx="4679950" cy="1754187"/>
            <a:chOff x="245" y="3216"/>
            <a:chExt cx="2948" cy="1105"/>
          </a:xfrm>
        </p:grpSpPr>
        <p:sp>
          <p:nvSpPr>
            <p:cNvPr id="367626" name="Text Box 4"/>
            <p:cNvSpPr txBox="1">
              <a:spLocks noChangeArrowheads="1"/>
            </p:cNvSpPr>
            <p:nvPr/>
          </p:nvSpPr>
          <p:spPr bwMode="auto">
            <a:xfrm>
              <a:off x="245" y="3216"/>
              <a:ext cx="2676" cy="1105"/>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marR="0" lvl="0" indent="-457200" algn="r"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سرق يعقوب البركة من عيسو فأقسم عيسو أن يقتله فهرب يعقوب لحياته وتوجه نحو فدان أرام</a:t>
              </a:r>
              <a:endParaRPr kumimoji="0" lang="en-US" altLang="zh-CN" sz="2400" b="1" i="0" u="none" strike="noStrike" kern="1200" cap="none" spc="0" normalizeH="0" baseline="0" noProof="0" dirty="0">
                <a:ln>
                  <a:noFill/>
                </a:ln>
                <a:solidFill>
                  <a:srgbClr val="3333CC"/>
                </a:solidFill>
                <a:effectLst/>
                <a:uLnTx/>
                <a:uFillTx/>
                <a:latin typeface="Arial" panose="020B0604020202020204" pitchFamily="34" charset="0"/>
                <a:cs typeface="Arial" panose="020B0604020202020204" pitchFamily="34" charset="0"/>
              </a:endParaRPr>
            </a:p>
            <a:p>
              <a:pPr marL="457200" marR="0" lvl="0" indent="-457200" algn="r"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3333CC"/>
                  </a:solidFill>
                  <a:effectLst/>
                  <a:uLnTx/>
                  <a:uFillTx/>
                  <a:latin typeface="Arial" panose="020B0604020202020204" pitchFamily="34" charset="0"/>
                  <a:cs typeface="Arial" panose="020B0604020202020204" pitchFamily="34" charset="0"/>
                </a:rPr>
                <a:t>(تك 27: 43، 28: 5، 10)</a:t>
              </a:r>
              <a:endParaRPr kumimoji="0" lang="en-US" altLang="zh-CN" sz="2400" b="1" i="0" u="none" strike="noStrike" kern="1200" cap="none" spc="0" normalizeH="0" baseline="0" noProof="0" dirty="0">
                <a:ln>
                  <a:noFill/>
                </a:ln>
                <a:solidFill>
                  <a:srgbClr val="3333CC"/>
                </a:solidFill>
                <a:effectLst/>
                <a:uLnTx/>
                <a:uFillTx/>
                <a:latin typeface="Arial" panose="020B0604020202020204" pitchFamily="34" charset="0"/>
                <a:cs typeface="Arial" panose="020B0604020202020204" pitchFamily="34" charset="0"/>
              </a:endParaRPr>
            </a:p>
          </p:txBody>
        </p:sp>
        <p:sp>
          <p:nvSpPr>
            <p:cNvPr id="367627" name="Line 5"/>
            <p:cNvSpPr>
              <a:spLocks noChangeShapeType="1"/>
            </p:cNvSpPr>
            <p:nvPr/>
          </p:nvSpPr>
          <p:spPr bwMode="auto">
            <a:xfrm flipV="1">
              <a:off x="2785" y="3736"/>
              <a:ext cx="408" cy="1"/>
            </a:xfrm>
            <a:prstGeom prst="line">
              <a:avLst/>
            </a:prstGeom>
            <a:noFill/>
            <a:ln w="127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 name="Group 6"/>
          <p:cNvGrpSpPr>
            <a:grpSpLocks/>
          </p:cNvGrpSpPr>
          <p:nvPr/>
        </p:nvGrpSpPr>
        <p:grpSpPr bwMode="auto">
          <a:xfrm>
            <a:off x="250825" y="115888"/>
            <a:ext cx="7921625" cy="1223962"/>
            <a:chOff x="494" y="400"/>
            <a:chExt cx="4458" cy="771"/>
          </a:xfrm>
        </p:grpSpPr>
        <p:sp>
          <p:nvSpPr>
            <p:cNvPr id="367624" name="Text Box 7"/>
            <p:cNvSpPr txBox="1">
              <a:spLocks noChangeArrowheads="1"/>
            </p:cNvSpPr>
            <p:nvPr/>
          </p:nvSpPr>
          <p:spPr bwMode="auto">
            <a:xfrm>
              <a:off x="494" y="400"/>
              <a:ext cx="2877" cy="756"/>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يصل يعقوب من بئر السبع في كنعان إلى منزل لابان (شقيق رفقة) في حاران في فدان أرام (تكوين 29) </a:t>
              </a:r>
              <a:endParaRPr kumimoji="0" lang="en-US" altLang="zh-CN" sz="2400" b="1" i="0" u="none" strike="noStrike" kern="1200" cap="none" spc="0" normalizeH="0" baseline="0" noProof="0" dirty="0">
                <a:ln>
                  <a:noFill/>
                </a:ln>
                <a:solidFill>
                  <a:srgbClr val="3333CC"/>
                </a:solidFill>
                <a:effectLst/>
                <a:uLnTx/>
                <a:uFillTx/>
                <a:latin typeface="Arial" panose="020B0604020202020204" pitchFamily="34" charset="0"/>
                <a:cs typeface="Arial" panose="020B0604020202020204" pitchFamily="34" charset="0"/>
              </a:endParaRPr>
            </a:p>
          </p:txBody>
        </p:sp>
        <p:sp>
          <p:nvSpPr>
            <p:cNvPr id="367625" name="Line 8"/>
            <p:cNvSpPr>
              <a:spLocks noChangeShapeType="1"/>
            </p:cNvSpPr>
            <p:nvPr/>
          </p:nvSpPr>
          <p:spPr bwMode="auto">
            <a:xfrm flipV="1">
              <a:off x="3088" y="944"/>
              <a:ext cx="1864" cy="227"/>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67620" name="Group 9"/>
          <p:cNvGrpSpPr>
            <a:grpSpLocks/>
          </p:cNvGrpSpPr>
          <p:nvPr/>
        </p:nvGrpSpPr>
        <p:grpSpPr bwMode="auto">
          <a:xfrm>
            <a:off x="250825" y="1717675"/>
            <a:ext cx="4902200" cy="3438525"/>
            <a:chOff x="249" y="1261"/>
            <a:chExt cx="3088" cy="2166"/>
          </a:xfrm>
        </p:grpSpPr>
        <p:sp>
          <p:nvSpPr>
            <p:cNvPr id="367622" name="Rectangle 10"/>
            <p:cNvSpPr>
              <a:spLocks noChangeArrowheads="1"/>
            </p:cNvSpPr>
            <p:nvPr/>
          </p:nvSpPr>
          <p:spPr bwMode="auto">
            <a:xfrm>
              <a:off x="249" y="1261"/>
              <a:ext cx="3088" cy="1338"/>
            </a:xfrm>
            <a:prstGeom prst="rect">
              <a:avLst/>
            </a:prstGeom>
            <a:solidFill>
              <a:schemeClr val="bg1"/>
            </a:solidFill>
            <a:ln w="9525">
              <a:solidFill>
                <a:schemeClr val="tx1"/>
              </a:solidFill>
              <a:miter lim="800000"/>
              <a:headEnd/>
              <a:tailEnd/>
            </a:ln>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خلال ذهابه تقابل يعقوب مع الله في بيت إيل وقال الله</a:t>
              </a: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endParaRPr kumimoji="0" lang="en-US" altLang="ja-JP" sz="24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ja-JP" sz="2400" b="1" i="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وها أنا معك وأحفظك حيثما تذهب وأردك إلى هذه الأرض لأني لا أتركك حتى أفعل ما كلمتك به</a:t>
              </a:r>
              <a:br>
                <a:rPr kumimoji="0" lang="en-US" altLang="ja-JP" sz="24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en-US" altLang="ja-JP" sz="2400" b="1" i="0" u="none" strike="noStrike" kern="1200" cap="none" spc="0" normalizeH="0" baseline="0" noProof="0" dirty="0">
                  <a:ln>
                    <a:noFill/>
                  </a:ln>
                  <a:solidFill>
                    <a:srgbClr val="3333CC"/>
                  </a:solidFill>
                  <a:effectLst/>
                  <a:uLnTx/>
                  <a:uFillTx/>
                  <a:latin typeface="Arial" panose="020B0604020202020204" pitchFamily="34" charset="0"/>
                  <a:cs typeface="Arial" panose="020B0604020202020204" pitchFamily="34" charset="0"/>
                </a:rPr>
                <a:t>(</a:t>
              </a:r>
              <a:r>
                <a:rPr kumimoji="0" lang="ar-JO" altLang="ja-JP" sz="2400" b="1" i="0" u="none" strike="noStrike" kern="1200" cap="none" spc="0" normalizeH="0" baseline="0" noProof="0" dirty="0">
                  <a:ln>
                    <a:noFill/>
                  </a:ln>
                  <a:solidFill>
                    <a:srgbClr val="3333CC"/>
                  </a:solidFill>
                  <a:effectLst/>
                  <a:uLnTx/>
                  <a:uFillTx/>
                  <a:latin typeface="Arial" panose="020B0604020202020204" pitchFamily="34" charset="0"/>
                  <a:cs typeface="Arial" panose="020B0604020202020204" pitchFamily="34" charset="0"/>
                </a:rPr>
                <a:t>تك 28: 15</a:t>
              </a:r>
              <a:r>
                <a:rPr kumimoji="0" lang="en-US" altLang="ja-JP" sz="2400" b="1" i="0" u="none" strike="noStrike" kern="1200" cap="none" spc="0" normalizeH="0" baseline="0" noProof="0" dirty="0">
                  <a:ln>
                    <a:noFill/>
                  </a:ln>
                  <a:solidFill>
                    <a:srgbClr val="3333CC"/>
                  </a:solidFill>
                  <a:effectLst/>
                  <a:uLnTx/>
                  <a:uFillTx/>
                  <a:latin typeface="Arial" panose="020B0604020202020204" pitchFamily="34" charset="0"/>
                  <a:cs typeface="Arial" panose="020B0604020202020204" pitchFamily="34" charset="0"/>
                </a:rPr>
                <a:t>)</a:t>
              </a:r>
              <a:endParaRPr kumimoji="0" lang="en-US" altLang="zh-CN" sz="2400" b="1" i="0" u="none" strike="noStrike" kern="1200" cap="none" spc="0" normalizeH="0" baseline="0" noProof="0" dirty="0">
                <a:ln>
                  <a:noFill/>
                </a:ln>
                <a:solidFill>
                  <a:srgbClr val="3333CC"/>
                </a:solidFill>
                <a:effectLst/>
                <a:uLnTx/>
                <a:uFillTx/>
                <a:latin typeface="Arial" panose="020B0604020202020204" pitchFamily="34" charset="0"/>
                <a:cs typeface="Arial" panose="020B0604020202020204" pitchFamily="34" charset="0"/>
              </a:endParaRPr>
            </a:p>
          </p:txBody>
        </p:sp>
        <p:sp>
          <p:nvSpPr>
            <p:cNvPr id="367623" name="Line 11"/>
            <p:cNvSpPr>
              <a:spLocks noChangeShapeType="1"/>
            </p:cNvSpPr>
            <p:nvPr/>
          </p:nvSpPr>
          <p:spPr bwMode="auto">
            <a:xfrm>
              <a:off x="2336" y="2883"/>
              <a:ext cx="997" cy="544"/>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367621" name="Rectangle 12"/>
          <p:cNvSpPr>
            <a:spLocks noGrp="1" noChangeArrowheads="1"/>
          </p:cNvSpPr>
          <p:nvPr>
            <p:ph type="title" idx="4294967295"/>
          </p:nvPr>
        </p:nvSpPr>
        <p:spPr>
          <a:xfrm>
            <a:off x="6227763" y="4800600"/>
            <a:ext cx="2916237" cy="1676400"/>
          </a:xfrm>
          <a:solidFill>
            <a:schemeClr val="bg1"/>
          </a:solidFill>
        </p:spPr>
        <p:txBody>
          <a:bodyPr/>
          <a:lstStyle/>
          <a:p>
            <a:pPr eaLnBrk="1" hangingPunct="1"/>
            <a:r>
              <a:rPr lang="ar-JO" altLang="zh-CN" sz="2800" b="1" dirty="0">
                <a:latin typeface="Arial" panose="020B0604020202020204" pitchFamily="34" charset="0"/>
                <a:ea typeface="ＭＳ Ｐゴシック" charset="0"/>
                <a:cs typeface="Arial" panose="020B0604020202020204" pitchFamily="34" charset="0"/>
              </a:rPr>
              <a:t>يصل يعقوب </a:t>
            </a:r>
            <a:br>
              <a:rPr lang="ar-JO" altLang="zh-CN" sz="2800" b="1" dirty="0">
                <a:latin typeface="Arial" panose="020B0604020202020204" pitchFamily="34" charset="0"/>
                <a:ea typeface="ＭＳ Ｐゴシック" charset="0"/>
                <a:cs typeface="Arial" panose="020B0604020202020204" pitchFamily="34" charset="0"/>
              </a:rPr>
            </a:br>
            <a:r>
              <a:rPr lang="ar-JO" altLang="zh-CN" sz="2800" b="1" dirty="0">
                <a:latin typeface="Arial" panose="020B0604020202020204" pitchFamily="34" charset="0"/>
                <a:ea typeface="ＭＳ Ｐゴシック" charset="0"/>
                <a:cs typeface="Arial" panose="020B0604020202020204" pitchFamily="34" charset="0"/>
              </a:rPr>
              <a:t>إلى فدان أرام</a:t>
            </a:r>
            <a:br>
              <a:rPr lang="ar-JO" altLang="zh-CN" sz="2800" b="1" dirty="0">
                <a:latin typeface="Arial" panose="020B0604020202020204" pitchFamily="34" charset="0"/>
                <a:ea typeface="ＭＳ Ｐゴシック" charset="0"/>
                <a:cs typeface="Arial" panose="020B0604020202020204" pitchFamily="34" charset="0"/>
              </a:rPr>
            </a:br>
            <a:r>
              <a:rPr lang="en-US" altLang="zh-CN" sz="2800" b="1" dirty="0">
                <a:latin typeface="Arial" panose="020B0604020202020204" pitchFamily="34" charset="0"/>
                <a:ea typeface="ＭＳ Ｐゴシック" charset="0"/>
                <a:cs typeface="Arial" panose="020B0604020202020204" pitchFamily="34" charset="0"/>
              </a:rPr>
              <a:t>(</a:t>
            </a:r>
            <a:r>
              <a:rPr lang="ar-JO" altLang="zh-CN" sz="2800" b="1" dirty="0">
                <a:latin typeface="Arial" panose="020B0604020202020204" pitchFamily="34" charset="0"/>
                <a:ea typeface="ＭＳ Ｐゴシック" charset="0"/>
                <a:cs typeface="Arial" panose="020B0604020202020204" pitchFamily="34" charset="0"/>
              </a:rPr>
              <a:t>تك 27-29</a:t>
            </a:r>
            <a:r>
              <a:rPr lang="en-US" altLang="zh-CN" sz="2800" b="1" dirty="0">
                <a:latin typeface="Arial" panose="020B0604020202020204" pitchFamily="34" charset="0"/>
                <a:ea typeface="ＭＳ Ｐゴシック" charset="0"/>
                <a:cs typeface="Arial" panose="020B0604020202020204" pitchFamily="34" charset="0"/>
              </a:rPr>
              <a:t>)</a:t>
            </a:r>
            <a:endParaRPr lang="en-US" altLang="zh-CN" sz="40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461065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2" descr="Papyrus"/>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369666" name="Picture 3" descr="OJBSW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9750" y="0"/>
            <a:ext cx="47720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9667" name="Text Box 4"/>
          <p:cNvSpPr txBox="1">
            <a:spLocks noChangeArrowheads="1"/>
          </p:cNvSpPr>
          <p:nvPr/>
        </p:nvSpPr>
        <p:spPr bwMode="auto">
          <a:xfrm>
            <a:off x="5508625" y="6248400"/>
            <a:ext cx="3635375"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تكوين 29: 1-30</a:t>
            </a:r>
            <a:endParaRPr kumimoji="0" lang="en-US" altLang="zh-CN"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69668" name="Rectangle 5"/>
          <p:cNvSpPr>
            <a:spLocks noGrp="1" noChangeArrowheads="1"/>
          </p:cNvSpPr>
          <p:nvPr>
            <p:ph type="title" idx="4294967295"/>
          </p:nvPr>
        </p:nvSpPr>
        <p:spPr>
          <a:xfrm>
            <a:off x="5764213" y="274638"/>
            <a:ext cx="3124200" cy="3001962"/>
          </a:xfrm>
        </p:spPr>
        <p:txBody>
          <a:bodyPr/>
          <a:lstStyle/>
          <a:p>
            <a:pPr eaLnBrk="1" hangingPunct="1"/>
            <a:r>
              <a:rPr lang="ar-JO" altLang="zh-CN" b="1" dirty="0">
                <a:solidFill>
                  <a:srgbClr val="000000"/>
                </a:solidFill>
                <a:latin typeface="Arial" panose="020B0604020202020204" pitchFamily="34" charset="0"/>
                <a:ea typeface="ＭＳ Ｐゴシック" charset="0"/>
                <a:cs typeface="Arial" panose="020B0604020202020204" pitchFamily="34" charset="0"/>
              </a:rPr>
              <a:t>يعقوب      يقابل       راحيل</a:t>
            </a:r>
            <a:endParaRPr lang="en-US" altLang="zh-CN" b="1" dirty="0">
              <a:solidFill>
                <a:srgbClr val="0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1951092"/>
      </p:ext>
    </p:extLst>
  </p:cSld>
  <p:clrMapOvr>
    <a:masterClrMapping/>
  </p:clrMapOvr>
  <p:transition spd="med">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64"/>
          <p:cNvSpPr>
            <a:spLocks noChangeArrowheads="1"/>
          </p:cNvSpPr>
          <p:nvPr/>
        </p:nvSpPr>
        <p:spPr bwMode="auto">
          <a:xfrm>
            <a:off x="0" y="0"/>
            <a:ext cx="9144000" cy="6858000"/>
          </a:xfrm>
          <a:prstGeom prst="rect">
            <a:avLst/>
          </a:prstGeom>
          <a:solidFill>
            <a:srgbClr val="F8E47F"/>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2673" name="Rectangle 2"/>
          <p:cNvSpPr>
            <a:spLocks noGrp="1" noChangeArrowheads="1"/>
          </p:cNvSpPr>
          <p:nvPr>
            <p:ph type="title" idx="4294967295"/>
          </p:nvPr>
        </p:nvSpPr>
        <p:spPr>
          <a:xfrm>
            <a:off x="3276599" y="-505907"/>
            <a:ext cx="5800725" cy="487362"/>
          </a:xfrm>
        </p:spPr>
        <p:txBody>
          <a:bodyPr/>
          <a:lstStyle/>
          <a:p>
            <a:pPr eaLnBrk="1" hangingPunct="1"/>
            <a:r>
              <a:rPr lang="ar-JO" altLang="zh-CN" sz="2800" b="1" dirty="0">
                <a:solidFill>
                  <a:schemeClr val="tx1"/>
                </a:solidFill>
                <a:latin typeface="Arial" panose="020B0604020202020204" pitchFamily="34" charset="0"/>
                <a:ea typeface="ＭＳ Ｐゴシック" charset="0"/>
                <a:cs typeface="Arial" panose="020B0604020202020204" pitchFamily="34" charset="0"/>
              </a:rPr>
              <a:t>شجرة عائلة الآباء</a:t>
            </a:r>
            <a:endParaRPr lang="en-US" altLang="zh-CN" sz="28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412675" name="Text Box 3"/>
          <p:cNvSpPr txBox="1">
            <a:spLocks noChangeArrowheads="1"/>
          </p:cNvSpPr>
          <p:nvPr/>
        </p:nvSpPr>
        <p:spPr bwMode="auto">
          <a:xfrm>
            <a:off x="3657600" y="6421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007000"/>
                </a:solidFill>
                <a:effectLst/>
                <a:uLnTx/>
                <a:uFillTx/>
                <a:latin typeface="Arial" panose="020B0604020202020204" pitchFamily="34" charset="0"/>
                <a:cs typeface="Arial" panose="020B0604020202020204" pitchFamily="34" charset="0"/>
              </a:rPr>
              <a:t>تارح</a:t>
            </a:r>
            <a:endParaRPr kumimoji="0" lang="en-US" altLang="zh-CN" sz="2400" b="1" i="0" u="none" strike="noStrike" kern="1200" cap="none" spc="0" normalizeH="0" baseline="0" noProof="0" dirty="0">
              <a:ln>
                <a:noFill/>
              </a:ln>
              <a:solidFill>
                <a:srgbClr val="007000"/>
              </a:solidFill>
              <a:effectLst/>
              <a:uLnTx/>
              <a:uFillTx/>
              <a:latin typeface="Arial" panose="020B0604020202020204" pitchFamily="34" charset="0"/>
              <a:cs typeface="Arial" panose="020B0604020202020204" pitchFamily="34" charset="0"/>
            </a:endParaRPr>
          </a:p>
        </p:txBody>
      </p:sp>
      <p:sp>
        <p:nvSpPr>
          <p:cNvPr id="412676" name="Text Box 4"/>
          <p:cNvSpPr txBox="1">
            <a:spLocks noChangeArrowheads="1"/>
          </p:cNvSpPr>
          <p:nvPr/>
        </p:nvSpPr>
        <p:spPr bwMode="auto">
          <a:xfrm>
            <a:off x="1028700" y="12517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هاران</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77" name="Text Box 5"/>
          <p:cNvSpPr txBox="1">
            <a:spLocks noChangeArrowheads="1"/>
          </p:cNvSpPr>
          <p:nvPr/>
        </p:nvSpPr>
        <p:spPr bwMode="auto">
          <a:xfrm>
            <a:off x="3657600" y="12517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ناحور</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78" name="Text Box 6"/>
          <p:cNvSpPr txBox="1">
            <a:spLocks noChangeArrowheads="1"/>
          </p:cNvSpPr>
          <p:nvPr/>
        </p:nvSpPr>
        <p:spPr bwMode="auto">
          <a:xfrm>
            <a:off x="6400800" y="1251780"/>
            <a:ext cx="1828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007000"/>
                </a:solidFill>
                <a:effectLst/>
                <a:uLnTx/>
                <a:uFillTx/>
                <a:latin typeface="Arial" panose="020B0604020202020204" pitchFamily="34" charset="0"/>
                <a:cs typeface="Arial" panose="020B0604020202020204" pitchFamily="34" charset="0"/>
              </a:rPr>
              <a:t>إبراهيم</a:t>
            </a:r>
            <a:endParaRPr kumimoji="0" lang="en-US" altLang="zh-CN" sz="2400" b="1" i="0" u="none" strike="noStrike" kern="1200" cap="none" spc="0" normalizeH="0" baseline="0" noProof="0" dirty="0">
              <a:ln>
                <a:noFill/>
              </a:ln>
              <a:solidFill>
                <a:srgbClr val="009900"/>
              </a:solidFill>
              <a:effectLst/>
              <a:uLnTx/>
              <a:uFillTx/>
              <a:latin typeface="Arial" panose="020B0604020202020204" pitchFamily="34" charset="0"/>
              <a:cs typeface="Arial" panose="020B0604020202020204" pitchFamily="34" charset="0"/>
            </a:endParaRPr>
          </a:p>
        </p:txBody>
      </p:sp>
      <p:sp>
        <p:nvSpPr>
          <p:cNvPr id="412679" name="Text Box 7"/>
          <p:cNvSpPr txBox="1">
            <a:spLocks noChangeArrowheads="1"/>
          </p:cNvSpPr>
          <p:nvPr/>
        </p:nvSpPr>
        <p:spPr bwMode="auto">
          <a:xfrm>
            <a:off x="914400" y="2013780"/>
            <a:ext cx="10287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لوط</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80" name="Text Box 8"/>
          <p:cNvSpPr txBox="1">
            <a:spLocks noChangeArrowheads="1"/>
          </p:cNvSpPr>
          <p:nvPr/>
        </p:nvSpPr>
        <p:spPr bwMode="auto">
          <a:xfrm>
            <a:off x="3505200" y="1937580"/>
            <a:ext cx="137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بتوئيل</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81" name="Text Box 9"/>
          <p:cNvSpPr txBox="1">
            <a:spLocks noChangeArrowheads="1"/>
          </p:cNvSpPr>
          <p:nvPr/>
        </p:nvSpPr>
        <p:spPr bwMode="auto">
          <a:xfrm>
            <a:off x="5257800" y="2020130"/>
            <a:ext cx="1752600" cy="830997"/>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i="0"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a:t>
            </a:r>
            <a:r>
              <a:rPr kumimoji="0" lang="ar-JO" altLang="zh-CN" sz="2400" b="1" i="0"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من هاجر</a:t>
            </a:r>
            <a:r>
              <a:rPr kumimoji="0" lang="en-US" altLang="zh-CN" sz="2400" b="1" i="0"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 </a:t>
            </a: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إسماعيل</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82" name="Text Box 10"/>
          <p:cNvSpPr txBox="1">
            <a:spLocks noChangeArrowheads="1"/>
          </p:cNvSpPr>
          <p:nvPr/>
        </p:nvSpPr>
        <p:spPr bwMode="auto">
          <a:xfrm>
            <a:off x="7162800" y="2020130"/>
            <a:ext cx="1752600" cy="830997"/>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i="0"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a:t>
            </a:r>
            <a:r>
              <a:rPr kumimoji="0" lang="ar-JO" altLang="zh-CN" sz="2400" b="1" i="0"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من سارة</a:t>
            </a:r>
            <a:r>
              <a:rPr kumimoji="0" lang="en-US" altLang="zh-CN" sz="2400" b="1" i="0"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 </a:t>
            </a:r>
            <a:r>
              <a:rPr kumimoji="0" lang="ar-JO" altLang="zh-CN" sz="2400" b="1" i="0" u="none" strike="noStrike" kern="1200" cap="none" spc="0" normalizeH="0" baseline="0" noProof="0" dirty="0">
                <a:ln>
                  <a:noFill/>
                </a:ln>
                <a:solidFill>
                  <a:srgbClr val="007000"/>
                </a:solidFill>
                <a:effectLst/>
                <a:uLnTx/>
                <a:uFillTx/>
                <a:latin typeface="Arial" panose="020B0604020202020204" pitchFamily="34" charset="0"/>
                <a:cs typeface="Arial" panose="020B0604020202020204" pitchFamily="34" charset="0"/>
              </a:rPr>
              <a:t>إسحق</a:t>
            </a:r>
            <a:endParaRPr kumimoji="0" lang="en-US" altLang="zh-CN" sz="2400" b="1" i="0" u="none" strike="noStrike" kern="1200" cap="none" spc="0" normalizeH="0" baseline="0" noProof="0" dirty="0">
              <a:ln>
                <a:noFill/>
              </a:ln>
              <a:solidFill>
                <a:srgbClr val="009900"/>
              </a:solidFill>
              <a:effectLst/>
              <a:uLnTx/>
              <a:uFillTx/>
              <a:latin typeface="Arial" panose="020B0604020202020204" pitchFamily="34" charset="0"/>
              <a:cs typeface="Arial" panose="020B0604020202020204" pitchFamily="34" charset="0"/>
            </a:endParaRPr>
          </a:p>
        </p:txBody>
      </p:sp>
      <p:sp>
        <p:nvSpPr>
          <p:cNvPr id="412683" name="Text Box 11"/>
          <p:cNvSpPr txBox="1">
            <a:spLocks noChangeArrowheads="1"/>
          </p:cNvSpPr>
          <p:nvPr/>
        </p:nvSpPr>
        <p:spPr bwMode="auto">
          <a:xfrm>
            <a:off x="2743200" y="277578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لابان</a:t>
            </a: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altLang="zh-CN" sz="2400" b="1" i="0"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رفقة</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84" name="Text Box 12"/>
          <p:cNvSpPr txBox="1">
            <a:spLocks noChangeArrowheads="1"/>
          </p:cNvSpPr>
          <p:nvPr/>
        </p:nvSpPr>
        <p:spPr bwMode="auto">
          <a:xfrm>
            <a:off x="2133600" y="346158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ليئة</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85" name="Text Box 13"/>
          <p:cNvSpPr txBox="1">
            <a:spLocks noChangeArrowheads="1"/>
          </p:cNvSpPr>
          <p:nvPr/>
        </p:nvSpPr>
        <p:spPr bwMode="auto">
          <a:xfrm>
            <a:off x="6443663" y="3164718"/>
            <a:ext cx="122396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عيسو</a:t>
            </a:r>
            <a:endParaRPr kumimoji="0" lang="en-US" altLang="zh-CN" sz="2400" b="1" i="0" u="none" strike="noStrike" kern="1200" cap="none" spc="0" normalizeH="0" baseline="0" noProof="0" dirty="0">
              <a:ln>
                <a:noFill/>
              </a:ln>
              <a:solidFill>
                <a:srgbClr val="33CC33"/>
              </a:solidFill>
              <a:effectLst/>
              <a:uLnTx/>
              <a:uFillTx/>
              <a:latin typeface="Arial" panose="020B0604020202020204" pitchFamily="34" charset="0"/>
              <a:cs typeface="Arial" panose="020B0604020202020204" pitchFamily="34" charset="0"/>
            </a:endParaRPr>
          </a:p>
        </p:txBody>
      </p:sp>
      <p:sp>
        <p:nvSpPr>
          <p:cNvPr id="412686" name="Text Box 14"/>
          <p:cNvSpPr txBox="1">
            <a:spLocks noChangeArrowheads="1"/>
          </p:cNvSpPr>
          <p:nvPr/>
        </p:nvSpPr>
        <p:spPr bwMode="auto">
          <a:xfrm>
            <a:off x="76200" y="4147380"/>
            <a:ext cx="1981200" cy="2677656"/>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i="0"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a:t>
            </a:r>
            <a:r>
              <a:rPr kumimoji="0" lang="ar-JO" altLang="zh-CN" sz="2400" b="1" i="0"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من ليئة</a:t>
            </a:r>
            <a:r>
              <a:rPr kumimoji="0" lang="en-US" altLang="zh-CN" sz="2400" b="1" i="0"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a:t>
            </a: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رأوبين     شمعون</a:t>
            </a: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لاوي</a:t>
            </a: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b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يهوذا          يساكر      زبولون</a:t>
            </a:r>
            <a:endParaRPr kumimoji="0" lang="en-US" altLang="zh-CN" sz="2400" b="1" i="0" u="none" strike="noStrike" kern="1200" cap="none" spc="0" normalizeH="0" baseline="0" noProof="0" dirty="0">
              <a:ln>
                <a:noFill/>
              </a:ln>
              <a:solidFill>
                <a:srgbClr val="009900"/>
              </a:solidFill>
              <a:effectLst/>
              <a:uLnTx/>
              <a:uFillTx/>
              <a:latin typeface="Arial" panose="020B0604020202020204" pitchFamily="34" charset="0"/>
              <a:cs typeface="Arial" panose="020B0604020202020204" pitchFamily="34" charset="0"/>
            </a:endParaRPr>
          </a:p>
        </p:txBody>
      </p:sp>
      <p:sp>
        <p:nvSpPr>
          <p:cNvPr id="412687" name="Text Box 15"/>
          <p:cNvSpPr txBox="1">
            <a:spLocks noChangeArrowheads="1"/>
          </p:cNvSpPr>
          <p:nvPr/>
        </p:nvSpPr>
        <p:spPr bwMode="auto">
          <a:xfrm>
            <a:off x="2159000" y="4147380"/>
            <a:ext cx="1828800" cy="1200329"/>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i="0"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a:t>
            </a:r>
            <a:r>
              <a:rPr kumimoji="0" lang="ar-JO" altLang="zh-CN" sz="2400" b="1" i="0"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من زلفة</a:t>
            </a:r>
            <a:r>
              <a:rPr kumimoji="0" lang="en-US" altLang="zh-CN" sz="2400" b="1" i="0"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   </a:t>
            </a: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جاد</a:t>
            </a:r>
            <a:b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أشير</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88" name="Text Box 16"/>
          <p:cNvSpPr txBox="1">
            <a:spLocks noChangeArrowheads="1"/>
          </p:cNvSpPr>
          <p:nvPr/>
        </p:nvSpPr>
        <p:spPr bwMode="auto">
          <a:xfrm>
            <a:off x="4089400" y="4147380"/>
            <a:ext cx="1905000" cy="830997"/>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i="0"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a:t>
            </a:r>
            <a:r>
              <a:rPr kumimoji="0" lang="ar-JO" altLang="zh-CN" sz="2400" b="1" i="0"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من بلهة </a:t>
            </a:r>
            <a:r>
              <a:rPr kumimoji="0" lang="en-US" altLang="zh-CN" sz="2400" b="1" i="0"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   </a:t>
            </a: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دان، نفتالي</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89" name="Text Box 17"/>
          <p:cNvSpPr txBox="1">
            <a:spLocks noChangeArrowheads="1"/>
          </p:cNvSpPr>
          <p:nvPr/>
        </p:nvSpPr>
        <p:spPr bwMode="auto">
          <a:xfrm>
            <a:off x="6096000" y="4147380"/>
            <a:ext cx="2819400" cy="841375"/>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i="0"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a:t>
            </a:r>
            <a:r>
              <a:rPr kumimoji="0" lang="ar-JO" altLang="zh-CN" sz="2400" b="1" i="0"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من راحيل</a:t>
            </a:r>
            <a:r>
              <a:rPr kumimoji="0" lang="en-US" altLang="zh-CN" sz="2400" b="1" i="0"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a:t>
            </a: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b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،بنيامين</a:t>
            </a: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altLang="zh-CN" sz="2400" b="1" i="0" u="none" strike="noStrike" kern="1200" cap="none" spc="0" normalizeH="0" baseline="0" noProof="0" dirty="0">
                <a:ln>
                  <a:noFill/>
                </a:ln>
                <a:solidFill>
                  <a:srgbClr val="007000"/>
                </a:solidFill>
                <a:effectLst/>
                <a:uLnTx/>
                <a:uFillTx/>
                <a:latin typeface="Arial" panose="020B0604020202020204" pitchFamily="34" charset="0"/>
                <a:cs typeface="Arial" panose="020B0604020202020204" pitchFamily="34" charset="0"/>
              </a:rPr>
              <a:t>يوسف</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90" name="Text Box 18"/>
          <p:cNvSpPr txBox="1">
            <a:spLocks noChangeArrowheads="1"/>
          </p:cNvSpPr>
          <p:nvPr/>
        </p:nvSpPr>
        <p:spPr bwMode="auto">
          <a:xfrm>
            <a:off x="7661275" y="5420555"/>
            <a:ext cx="1447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007000"/>
                </a:solidFill>
                <a:effectLst/>
                <a:uLnTx/>
                <a:uFillTx/>
                <a:latin typeface="Arial" panose="020B0604020202020204" pitchFamily="34" charset="0"/>
                <a:cs typeface="Arial" panose="020B0604020202020204" pitchFamily="34" charset="0"/>
              </a:rPr>
              <a:t>أفرايم</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691" name="Line 19"/>
          <p:cNvSpPr>
            <a:spLocks noChangeShapeType="1"/>
          </p:cNvSpPr>
          <p:nvPr/>
        </p:nvSpPr>
        <p:spPr bwMode="auto">
          <a:xfrm>
            <a:off x="1447800" y="1175580"/>
            <a:ext cx="57912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2692" name="Line 20"/>
          <p:cNvSpPr>
            <a:spLocks noChangeShapeType="1"/>
          </p:cNvSpPr>
          <p:nvPr/>
        </p:nvSpPr>
        <p:spPr bwMode="auto">
          <a:xfrm rot="-5400000">
            <a:off x="1333500" y="12898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2693" name="Line 21"/>
          <p:cNvSpPr>
            <a:spLocks noChangeShapeType="1"/>
          </p:cNvSpPr>
          <p:nvPr/>
        </p:nvSpPr>
        <p:spPr bwMode="auto">
          <a:xfrm rot="-5400000">
            <a:off x="7124700" y="12898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2694" name="Line 22"/>
          <p:cNvSpPr>
            <a:spLocks noChangeShapeType="1"/>
          </p:cNvSpPr>
          <p:nvPr/>
        </p:nvSpPr>
        <p:spPr bwMode="auto">
          <a:xfrm rot="-5400000">
            <a:off x="4038600" y="11755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2695" name="Line 23"/>
          <p:cNvSpPr>
            <a:spLocks noChangeShapeType="1"/>
          </p:cNvSpPr>
          <p:nvPr/>
        </p:nvSpPr>
        <p:spPr bwMode="auto">
          <a:xfrm rot="-5400000">
            <a:off x="1257300" y="1899480"/>
            <a:ext cx="3810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2696" name="Line 24"/>
          <p:cNvSpPr>
            <a:spLocks noChangeShapeType="1"/>
          </p:cNvSpPr>
          <p:nvPr/>
        </p:nvSpPr>
        <p:spPr bwMode="auto">
          <a:xfrm rot="-5400000">
            <a:off x="4038600" y="18613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2697" name="Line 25"/>
          <p:cNvSpPr>
            <a:spLocks noChangeShapeType="1"/>
          </p:cNvSpPr>
          <p:nvPr/>
        </p:nvSpPr>
        <p:spPr bwMode="auto">
          <a:xfrm>
            <a:off x="5943600" y="1785180"/>
            <a:ext cx="2438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2698" name="Line 26"/>
          <p:cNvSpPr>
            <a:spLocks noChangeShapeType="1"/>
          </p:cNvSpPr>
          <p:nvPr/>
        </p:nvSpPr>
        <p:spPr bwMode="auto">
          <a:xfrm rot="-5400000">
            <a:off x="5829300" y="18994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2699" name="Line 27"/>
          <p:cNvSpPr>
            <a:spLocks noChangeShapeType="1"/>
          </p:cNvSpPr>
          <p:nvPr/>
        </p:nvSpPr>
        <p:spPr bwMode="auto">
          <a:xfrm rot="-5400000">
            <a:off x="8267700" y="18994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2700" name="Line 28"/>
          <p:cNvSpPr>
            <a:spLocks noChangeShapeType="1"/>
          </p:cNvSpPr>
          <p:nvPr/>
        </p:nvSpPr>
        <p:spPr bwMode="auto">
          <a:xfrm rot="5400000" flipH="1">
            <a:off x="7162800" y="1708980"/>
            <a:ext cx="152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2701" name="Line 29"/>
          <p:cNvSpPr>
            <a:spLocks noChangeShapeType="1"/>
          </p:cNvSpPr>
          <p:nvPr/>
        </p:nvSpPr>
        <p:spPr bwMode="auto">
          <a:xfrm>
            <a:off x="3276600" y="2623380"/>
            <a:ext cx="1676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2702" name="Line 30"/>
          <p:cNvSpPr>
            <a:spLocks noChangeShapeType="1"/>
          </p:cNvSpPr>
          <p:nvPr/>
        </p:nvSpPr>
        <p:spPr bwMode="auto">
          <a:xfrm rot="-5400000">
            <a:off x="3162300" y="2737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2703" name="Line 31"/>
          <p:cNvSpPr>
            <a:spLocks noChangeShapeType="1"/>
          </p:cNvSpPr>
          <p:nvPr/>
        </p:nvSpPr>
        <p:spPr bwMode="auto">
          <a:xfrm rot="-5400000">
            <a:off x="4838700" y="2737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2704" name="Line 32"/>
          <p:cNvSpPr>
            <a:spLocks noChangeShapeType="1"/>
          </p:cNvSpPr>
          <p:nvPr/>
        </p:nvSpPr>
        <p:spPr bwMode="auto">
          <a:xfrm rot="-5400000">
            <a:off x="4076700" y="2509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2705" name="Line 33"/>
          <p:cNvSpPr>
            <a:spLocks noChangeShapeType="1"/>
          </p:cNvSpPr>
          <p:nvPr/>
        </p:nvSpPr>
        <p:spPr bwMode="auto">
          <a:xfrm>
            <a:off x="2590800" y="3385380"/>
            <a:ext cx="1676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2706" name="Line 34"/>
          <p:cNvSpPr>
            <a:spLocks noChangeShapeType="1"/>
          </p:cNvSpPr>
          <p:nvPr/>
        </p:nvSpPr>
        <p:spPr bwMode="auto">
          <a:xfrm rot="-5400000">
            <a:off x="2476500" y="3499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2707" name="Line 35"/>
          <p:cNvSpPr>
            <a:spLocks noChangeShapeType="1"/>
          </p:cNvSpPr>
          <p:nvPr/>
        </p:nvSpPr>
        <p:spPr bwMode="auto">
          <a:xfrm rot="-5400000">
            <a:off x="4152900" y="3499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2708" name="Line 36"/>
          <p:cNvSpPr>
            <a:spLocks noChangeShapeType="1"/>
          </p:cNvSpPr>
          <p:nvPr/>
        </p:nvSpPr>
        <p:spPr bwMode="auto">
          <a:xfrm rot="-5400000">
            <a:off x="3314700" y="3271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2709" name="Text Box 37"/>
          <p:cNvSpPr txBox="1">
            <a:spLocks noChangeArrowheads="1"/>
          </p:cNvSpPr>
          <p:nvPr/>
        </p:nvSpPr>
        <p:spPr bwMode="auto">
          <a:xfrm>
            <a:off x="3581400" y="3461580"/>
            <a:ext cx="1600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FF33CC"/>
                </a:solidFill>
                <a:effectLst/>
                <a:uLnTx/>
                <a:uFillTx/>
                <a:latin typeface="Arial" panose="020B0604020202020204" pitchFamily="34" charset="0"/>
                <a:cs typeface="Arial" panose="020B0604020202020204" pitchFamily="34" charset="0"/>
              </a:rPr>
              <a:t>راحيل</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 name="Group 38"/>
          <p:cNvGrpSpPr>
            <a:grpSpLocks/>
          </p:cNvGrpSpPr>
          <p:nvPr/>
        </p:nvGrpSpPr>
        <p:grpSpPr bwMode="auto">
          <a:xfrm>
            <a:off x="7086600" y="2851980"/>
            <a:ext cx="1447800" cy="457200"/>
            <a:chOff x="4512" y="1824"/>
            <a:chExt cx="1056" cy="288"/>
          </a:xfrm>
        </p:grpSpPr>
        <p:sp>
          <p:nvSpPr>
            <p:cNvPr id="412732" name="Line 39"/>
            <p:cNvSpPr>
              <a:spLocks noChangeShapeType="1"/>
            </p:cNvSpPr>
            <p:nvPr/>
          </p:nvSpPr>
          <p:spPr bwMode="auto">
            <a:xfrm>
              <a:off x="4512" y="1968"/>
              <a:ext cx="1056"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2733" name="Line 40"/>
            <p:cNvSpPr>
              <a:spLocks noChangeShapeType="1"/>
            </p:cNvSpPr>
            <p:nvPr/>
          </p:nvSpPr>
          <p:spPr bwMode="auto">
            <a:xfrm rot="-5400000">
              <a:off x="4440" y="2040"/>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2734" name="Line 41"/>
            <p:cNvSpPr>
              <a:spLocks noChangeShapeType="1"/>
            </p:cNvSpPr>
            <p:nvPr/>
          </p:nvSpPr>
          <p:spPr bwMode="auto">
            <a:xfrm rot="-5400000">
              <a:off x="5496" y="2040"/>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2735" name="Line 42"/>
            <p:cNvSpPr>
              <a:spLocks noChangeShapeType="1"/>
            </p:cNvSpPr>
            <p:nvPr/>
          </p:nvSpPr>
          <p:spPr bwMode="auto">
            <a:xfrm rot="-5400000">
              <a:off x="4968" y="1896"/>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412711" name="Text Box 43"/>
          <p:cNvSpPr txBox="1">
            <a:spLocks noChangeArrowheads="1"/>
          </p:cNvSpPr>
          <p:nvPr/>
        </p:nvSpPr>
        <p:spPr bwMode="auto">
          <a:xfrm>
            <a:off x="7924800" y="3164718"/>
            <a:ext cx="1219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007000"/>
                </a:solidFill>
                <a:effectLst/>
                <a:uLnTx/>
                <a:uFillTx/>
                <a:latin typeface="Arial" panose="020B0604020202020204" pitchFamily="34" charset="0"/>
                <a:cs typeface="Arial" panose="020B0604020202020204" pitchFamily="34" charset="0"/>
              </a:rPr>
              <a:t>يعقوب</a:t>
            </a:r>
            <a:endParaRPr kumimoji="0" lang="en-US" altLang="zh-CN" sz="2400" b="1" i="0" u="none" strike="noStrike" kern="1200" cap="none" spc="0" normalizeH="0" baseline="0" noProof="0" dirty="0">
              <a:ln>
                <a:noFill/>
              </a:ln>
              <a:solidFill>
                <a:srgbClr val="007000"/>
              </a:solidFill>
              <a:effectLst/>
              <a:uLnTx/>
              <a:uFillTx/>
              <a:latin typeface="Arial" panose="020B0604020202020204" pitchFamily="34" charset="0"/>
              <a:cs typeface="Arial" panose="020B0604020202020204" pitchFamily="34" charset="0"/>
            </a:endParaRPr>
          </a:p>
        </p:txBody>
      </p:sp>
      <p:sp>
        <p:nvSpPr>
          <p:cNvPr id="412712" name="Line 44"/>
          <p:cNvSpPr>
            <a:spLocks noChangeShapeType="1"/>
          </p:cNvSpPr>
          <p:nvPr/>
        </p:nvSpPr>
        <p:spPr bwMode="auto">
          <a:xfrm>
            <a:off x="1066800" y="3885443"/>
            <a:ext cx="7466013" cy="3810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2713" name="Line 45"/>
          <p:cNvSpPr>
            <a:spLocks noChangeShapeType="1"/>
          </p:cNvSpPr>
          <p:nvPr/>
        </p:nvSpPr>
        <p:spPr bwMode="auto">
          <a:xfrm rot="-5400000">
            <a:off x="72771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2714" name="Line 46"/>
          <p:cNvSpPr>
            <a:spLocks noChangeShapeType="1"/>
          </p:cNvSpPr>
          <p:nvPr/>
        </p:nvSpPr>
        <p:spPr bwMode="auto">
          <a:xfrm rot="-5400000">
            <a:off x="8380413" y="37663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2715" name="Line 47"/>
          <p:cNvSpPr>
            <a:spLocks noChangeShapeType="1"/>
          </p:cNvSpPr>
          <p:nvPr/>
        </p:nvSpPr>
        <p:spPr bwMode="auto">
          <a:xfrm rot="-5400000">
            <a:off x="46863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2716" name="Line 48"/>
          <p:cNvSpPr>
            <a:spLocks noChangeShapeType="1"/>
          </p:cNvSpPr>
          <p:nvPr/>
        </p:nvSpPr>
        <p:spPr bwMode="auto">
          <a:xfrm rot="-5400000">
            <a:off x="30099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2717" name="Line 49"/>
          <p:cNvSpPr>
            <a:spLocks noChangeShapeType="1"/>
          </p:cNvSpPr>
          <p:nvPr/>
        </p:nvSpPr>
        <p:spPr bwMode="auto">
          <a:xfrm rot="-5400000">
            <a:off x="9525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3" name="Group 50"/>
          <p:cNvGrpSpPr>
            <a:grpSpLocks/>
          </p:cNvGrpSpPr>
          <p:nvPr/>
        </p:nvGrpSpPr>
        <p:grpSpPr bwMode="auto">
          <a:xfrm flipH="1">
            <a:off x="7008813" y="4985580"/>
            <a:ext cx="1524000" cy="495300"/>
            <a:chOff x="3888" y="3144"/>
            <a:chExt cx="960" cy="336"/>
          </a:xfrm>
        </p:grpSpPr>
        <p:grpSp>
          <p:nvGrpSpPr>
            <p:cNvPr id="4" name="Group 51"/>
            <p:cNvGrpSpPr>
              <a:grpSpLocks/>
            </p:cNvGrpSpPr>
            <p:nvPr/>
          </p:nvGrpSpPr>
          <p:grpSpPr bwMode="auto">
            <a:xfrm>
              <a:off x="3888" y="3312"/>
              <a:ext cx="960" cy="168"/>
              <a:chOff x="3648" y="3312"/>
              <a:chExt cx="1056" cy="168"/>
            </a:xfrm>
          </p:grpSpPr>
          <p:sp>
            <p:nvSpPr>
              <p:cNvPr id="412729" name="Line 52"/>
              <p:cNvSpPr>
                <a:spLocks noChangeShapeType="1"/>
              </p:cNvSpPr>
              <p:nvPr/>
            </p:nvSpPr>
            <p:spPr bwMode="auto">
              <a:xfrm>
                <a:off x="3648" y="3312"/>
                <a:ext cx="1056"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2730" name="Line 53"/>
              <p:cNvSpPr>
                <a:spLocks noChangeShapeType="1"/>
              </p:cNvSpPr>
              <p:nvPr/>
            </p:nvSpPr>
            <p:spPr bwMode="auto">
              <a:xfrm rot="-5400000">
                <a:off x="3564" y="3396"/>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2731" name="Line 54"/>
              <p:cNvSpPr>
                <a:spLocks noChangeShapeType="1"/>
              </p:cNvSpPr>
              <p:nvPr/>
            </p:nvSpPr>
            <p:spPr bwMode="auto">
              <a:xfrm rot="-5400000">
                <a:off x="4620" y="3396"/>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412728" name="Line 55"/>
            <p:cNvSpPr>
              <a:spLocks noChangeShapeType="1"/>
            </p:cNvSpPr>
            <p:nvPr/>
          </p:nvSpPr>
          <p:spPr bwMode="auto">
            <a:xfrm rot="-5400000">
              <a:off x="4092" y="3228"/>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412719" name="Text Box 56"/>
          <p:cNvSpPr txBox="1">
            <a:spLocks noChangeArrowheads="1"/>
          </p:cNvSpPr>
          <p:nvPr/>
        </p:nvSpPr>
        <p:spPr bwMode="auto">
          <a:xfrm>
            <a:off x="5989638" y="5420555"/>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منسى</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720" name="WordArt 57"/>
          <p:cNvSpPr>
            <a:spLocks noChangeArrowheads="1" noChangeShapeType="1" noTextEdit="1"/>
          </p:cNvSpPr>
          <p:nvPr/>
        </p:nvSpPr>
        <p:spPr bwMode="auto">
          <a:xfrm>
            <a:off x="76200" y="-38100"/>
            <a:ext cx="4318000" cy="1257300"/>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uLnTx/>
                <a:uFillTx/>
                <a:latin typeface="Impact"/>
                <a:ea typeface="Impact"/>
                <a:cs typeface="Impact"/>
              </a:rPr>
              <a:t>شجرة عائلة الآباء</a:t>
            </a:r>
            <a:endParaRPr kumimoji="0" lang="en-US" sz="3600" b="0"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uLnTx/>
              <a:uFillTx/>
              <a:latin typeface="Impact"/>
              <a:ea typeface="Impact"/>
              <a:cs typeface="Impact"/>
            </a:endParaRPr>
          </a:p>
        </p:txBody>
      </p:sp>
      <p:sp>
        <p:nvSpPr>
          <p:cNvPr id="412721" name="Line 58"/>
          <p:cNvSpPr>
            <a:spLocks noChangeShapeType="1"/>
          </p:cNvSpPr>
          <p:nvPr/>
        </p:nvSpPr>
        <p:spPr bwMode="auto">
          <a:xfrm flipV="1">
            <a:off x="5562600" y="2775780"/>
            <a:ext cx="2057400" cy="3048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2722" name="Line 59"/>
          <p:cNvSpPr>
            <a:spLocks noChangeShapeType="1"/>
          </p:cNvSpPr>
          <p:nvPr/>
        </p:nvSpPr>
        <p:spPr bwMode="auto">
          <a:xfrm>
            <a:off x="4953000" y="3766380"/>
            <a:ext cx="2286000" cy="4572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2723" name="Line 60"/>
          <p:cNvSpPr>
            <a:spLocks noChangeShapeType="1"/>
          </p:cNvSpPr>
          <p:nvPr/>
        </p:nvSpPr>
        <p:spPr bwMode="auto">
          <a:xfrm flipV="1">
            <a:off x="1447800" y="3842580"/>
            <a:ext cx="762000" cy="3810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2724" name="Text Box 61"/>
          <p:cNvSpPr txBox="1">
            <a:spLocks noChangeArrowheads="1"/>
          </p:cNvSpPr>
          <p:nvPr/>
        </p:nvSpPr>
        <p:spPr bwMode="auto">
          <a:xfrm>
            <a:off x="8553450" y="39688"/>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91</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2725" name="Text Box 62"/>
          <p:cNvSpPr txBox="1">
            <a:spLocks noChangeArrowheads="1"/>
          </p:cNvSpPr>
          <p:nvPr/>
        </p:nvSpPr>
        <p:spPr bwMode="auto">
          <a:xfrm>
            <a:off x="2143108" y="5976180"/>
            <a:ext cx="7000892"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2000" b="1" i="0" u="none" strike="noStrike" kern="1200" cap="none" spc="0" normalizeH="0" baseline="0" noProof="0" dirty="0">
                <a:ln>
                  <a:noFill/>
                </a:ln>
                <a:solidFill>
                  <a:srgbClr val="007000"/>
                </a:solidFill>
                <a:effectLst/>
                <a:uLnTx/>
                <a:uFillTx/>
                <a:latin typeface="Arial" panose="020B0604020202020204" pitchFamily="34" charset="0"/>
                <a:cs typeface="Arial" panose="020B0604020202020204" pitchFamily="34" charset="0"/>
              </a:rPr>
              <a:t>الأخضر = خط البركة مع حقوق البكر على الرغم من أن أياً من هؤلاء لم يولد أولاً (1 أخبار الأيام 5: 1-2)</a:t>
            </a:r>
            <a:endParaRPr kumimoji="0" lang="en-US" altLang="zh-CN" sz="2000" b="1" i="0" u="none" strike="noStrike" kern="1200" cap="none" spc="0" normalizeH="0" baseline="0" noProof="0" dirty="0">
              <a:ln>
                <a:noFill/>
              </a:ln>
              <a:solidFill>
                <a:srgbClr val="007000"/>
              </a:solidFill>
              <a:effectLst/>
              <a:uLnTx/>
              <a:uFillTx/>
              <a:latin typeface="Arial" panose="020B0604020202020204" pitchFamily="34" charset="0"/>
              <a:cs typeface="Arial" panose="020B0604020202020204" pitchFamily="34" charset="0"/>
            </a:endParaRPr>
          </a:p>
        </p:txBody>
      </p:sp>
      <p:sp>
        <p:nvSpPr>
          <p:cNvPr id="412726" name="Text Box 63"/>
          <p:cNvSpPr txBox="1">
            <a:spLocks noChangeArrowheads="1"/>
          </p:cNvSpPr>
          <p:nvPr/>
        </p:nvSpPr>
        <p:spPr bwMode="auto">
          <a:xfrm>
            <a:off x="5562600" y="2790068"/>
            <a:ext cx="14478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8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زوجة</a:t>
            </a:r>
            <a:endParaRPr kumimoji="0" lang="en-US" altLang="zh-CN" sz="1800" b="1" i="1" u="none" strike="noStrike" kern="1200" cap="none" spc="0" normalizeH="0" baseline="0" noProof="0" dirty="0">
              <a:ln>
                <a:noFill/>
              </a:ln>
              <a:solidFill>
                <a:srgbClr val="33CC33"/>
              </a:solidFill>
              <a:effectLst/>
              <a:uLnTx/>
              <a:uFillTx/>
              <a:latin typeface="Arial" panose="020B0604020202020204" pitchFamily="34" charset="0"/>
              <a:cs typeface="Arial" panose="020B0604020202020204" pitchFamily="34" charset="0"/>
            </a:endParaRPr>
          </a:p>
        </p:txBody>
      </p:sp>
      <p:sp>
        <p:nvSpPr>
          <p:cNvPr id="65" name="Text Box 62"/>
          <p:cNvSpPr txBox="1">
            <a:spLocks noChangeArrowheads="1"/>
          </p:cNvSpPr>
          <p:nvPr/>
        </p:nvSpPr>
        <p:spPr bwMode="auto">
          <a:xfrm>
            <a:off x="4644008" y="188640"/>
            <a:ext cx="3312368" cy="523220"/>
          </a:xfrm>
          <a:prstGeom prst="rect">
            <a:avLst/>
          </a:prstGeom>
          <a:solidFill>
            <a:srgbClr val="000000"/>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أخ 2 : 1 - 5</a:t>
            </a:r>
            <a:endPar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79373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1713" name="Group 2"/>
          <p:cNvGrpSpPr>
            <a:grpSpLocks/>
          </p:cNvGrpSpPr>
          <p:nvPr/>
        </p:nvGrpSpPr>
        <p:grpSpPr bwMode="auto">
          <a:xfrm>
            <a:off x="4691063" y="249238"/>
            <a:ext cx="4418012" cy="6127750"/>
            <a:chOff x="2687" y="340"/>
            <a:chExt cx="2673" cy="3732"/>
          </a:xfrm>
        </p:grpSpPr>
        <p:pic>
          <p:nvPicPr>
            <p:cNvPr id="371727" name="Picture 3" descr="Jactrip"/>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2687" y="340"/>
              <a:ext cx="2673" cy="3732"/>
            </a:xfrm>
            <a:prstGeom prst="rect">
              <a:avLst/>
            </a:prstGeom>
            <a:solidFill>
              <a:srgbClr val="33CCFF"/>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371728" name="Rectangle 4"/>
            <p:cNvSpPr>
              <a:spLocks noChangeArrowheads="1"/>
            </p:cNvSpPr>
            <p:nvPr/>
          </p:nvSpPr>
          <p:spPr bwMode="auto">
            <a:xfrm>
              <a:off x="2950" y="425"/>
              <a:ext cx="72" cy="164"/>
            </a:xfrm>
            <a:prstGeom prst="rect">
              <a:avLst/>
            </a:prstGeom>
            <a:solidFill>
              <a:srgbClr val="33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8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71729" name="Rectangle 5"/>
            <p:cNvSpPr>
              <a:spLocks noChangeArrowheads="1"/>
            </p:cNvSpPr>
            <p:nvPr/>
          </p:nvSpPr>
          <p:spPr bwMode="auto">
            <a:xfrm>
              <a:off x="2725" y="375"/>
              <a:ext cx="457" cy="183"/>
            </a:xfrm>
            <a:prstGeom prst="rect">
              <a:avLst/>
            </a:prstGeom>
            <a:solidFill>
              <a:srgbClr val="33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8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245190" name="Text Box 6"/>
          <p:cNvSpPr txBox="1">
            <a:spLocks noChangeArrowheads="1"/>
          </p:cNvSpPr>
          <p:nvPr/>
        </p:nvSpPr>
        <p:spPr bwMode="auto">
          <a:xfrm>
            <a:off x="-36513" y="-26988"/>
            <a:ext cx="4968876" cy="1600438"/>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 يعمل يعقوب لمدة 20 عامًا عند لابان ويتزوج ابنتيه راحيل وليئة ثم يزدهر </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3333CC"/>
                </a:solidFill>
                <a:effectLst/>
                <a:uLnTx/>
                <a:uFillTx/>
                <a:latin typeface="Arial" panose="020B0604020202020204" pitchFamily="34" charset="0"/>
                <a:cs typeface="Arial" panose="020B0604020202020204" pitchFamily="34" charset="0"/>
              </a:rPr>
              <a:t>(تكوين 29:30).</a:t>
            </a:r>
            <a:endParaRPr kumimoji="0" lang="en-US" altLang="zh-CN" sz="2800" b="1" i="0" u="none" strike="noStrike" kern="1200" cap="none" spc="0" normalizeH="0" baseline="0" noProof="0" dirty="0">
              <a:ln>
                <a:noFill/>
              </a:ln>
              <a:solidFill>
                <a:srgbClr val="3333CC"/>
              </a:solidFill>
              <a:effectLst/>
              <a:uLnTx/>
              <a:uFillTx/>
              <a:latin typeface="Arial" panose="020B0604020202020204" pitchFamily="34" charset="0"/>
              <a:cs typeface="Arial" panose="020B0604020202020204" pitchFamily="34" charset="0"/>
            </a:endParaRPr>
          </a:p>
        </p:txBody>
      </p:sp>
      <p:sp>
        <p:nvSpPr>
          <p:cNvPr id="371715" name="Text Box 7"/>
          <p:cNvSpPr txBox="1">
            <a:spLocks noChangeArrowheads="1"/>
          </p:cNvSpPr>
          <p:nvPr/>
        </p:nvSpPr>
        <p:spPr bwMode="auto">
          <a:xfrm>
            <a:off x="203200" y="1727200"/>
            <a:ext cx="3919538"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28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245192" name="Text Box 8"/>
          <p:cNvSpPr txBox="1">
            <a:spLocks noChangeArrowheads="1"/>
          </p:cNvSpPr>
          <p:nvPr/>
        </p:nvSpPr>
        <p:spPr bwMode="auto">
          <a:xfrm>
            <a:off x="-36513" y="1557338"/>
            <a:ext cx="4930776" cy="156966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 وقال الرب ليعقوب :</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ja-JP" sz="24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ارجع إلى أرض آبائك وإلى عشيرتك فأكون معك</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ja-JP" sz="2400" b="1" i="0" u="none" strike="noStrike" kern="1200" cap="none" spc="0" normalizeH="0" baseline="0" noProof="0" dirty="0">
                <a:ln>
                  <a:noFill/>
                </a:ln>
                <a:solidFill>
                  <a:srgbClr val="3333CC"/>
                </a:solidFill>
                <a:effectLst/>
                <a:uLnTx/>
                <a:uFillTx/>
                <a:latin typeface="Arial" panose="020B0604020202020204" pitchFamily="34" charset="0"/>
                <a:cs typeface="Arial" panose="020B0604020202020204" pitchFamily="34" charset="0"/>
              </a:rPr>
              <a:t>(تكوين 31: 3)</a:t>
            </a:r>
            <a:endParaRPr kumimoji="0" lang="en-US" altLang="zh-CN" sz="2400" b="1" i="0" u="none" strike="noStrike" kern="1200" cap="none" spc="0" normalizeH="0" baseline="0" noProof="0" dirty="0">
              <a:ln>
                <a:noFill/>
              </a:ln>
              <a:solidFill>
                <a:srgbClr val="3333CC"/>
              </a:solidFill>
              <a:effectLst/>
              <a:uLnTx/>
              <a:uFillTx/>
              <a:latin typeface="Arial" panose="020B0604020202020204" pitchFamily="34" charset="0"/>
              <a:cs typeface="Arial" panose="020B0604020202020204" pitchFamily="34" charset="0"/>
            </a:endParaRPr>
          </a:p>
        </p:txBody>
      </p:sp>
      <p:sp>
        <p:nvSpPr>
          <p:cNvPr id="371717" name="Text Box 9"/>
          <p:cNvSpPr txBox="1">
            <a:spLocks noChangeArrowheads="1"/>
          </p:cNvSpPr>
          <p:nvPr/>
        </p:nvSpPr>
        <p:spPr bwMode="auto">
          <a:xfrm>
            <a:off x="290513" y="3163888"/>
            <a:ext cx="383222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28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71718" name="Text Box 10"/>
          <p:cNvSpPr txBox="1">
            <a:spLocks noChangeArrowheads="1"/>
          </p:cNvSpPr>
          <p:nvPr/>
        </p:nvSpPr>
        <p:spPr bwMode="auto">
          <a:xfrm>
            <a:off x="7288213" y="3429000"/>
            <a:ext cx="11715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8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Mizpah</a:t>
            </a:r>
          </a:p>
        </p:txBody>
      </p:sp>
      <p:sp>
        <p:nvSpPr>
          <p:cNvPr id="371719" name="Oval 11"/>
          <p:cNvSpPr>
            <a:spLocks noChangeArrowheads="1"/>
          </p:cNvSpPr>
          <p:nvPr/>
        </p:nvSpPr>
        <p:spPr bwMode="auto">
          <a:xfrm>
            <a:off x="7380288" y="3402013"/>
            <a:ext cx="88900" cy="98425"/>
          </a:xfrm>
          <a:prstGeom prst="ellipse">
            <a:avLst/>
          </a:prstGeom>
          <a:solidFill>
            <a:schemeClr val="tx1"/>
          </a:solid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8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3" name="Group 12"/>
          <p:cNvGrpSpPr>
            <a:grpSpLocks/>
          </p:cNvGrpSpPr>
          <p:nvPr/>
        </p:nvGrpSpPr>
        <p:grpSpPr bwMode="auto">
          <a:xfrm>
            <a:off x="-36513" y="3141664"/>
            <a:ext cx="7272338" cy="1816100"/>
            <a:chOff x="156" y="2092"/>
            <a:chExt cx="3627" cy="1144"/>
          </a:xfrm>
        </p:grpSpPr>
        <p:sp>
          <p:nvSpPr>
            <p:cNvPr id="371725" name="Text Box 13"/>
            <p:cNvSpPr txBox="1">
              <a:spLocks noChangeArrowheads="1"/>
            </p:cNvSpPr>
            <p:nvPr/>
          </p:nvSpPr>
          <p:spPr bwMode="auto">
            <a:xfrm>
              <a:off x="156" y="2092"/>
              <a:ext cx="2450" cy="1144"/>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 هرب يعقوب من لابان مع أسرته وممتلكاته. يواجه لابان يعقوب في المصفاة ووافقوا على الإنفصال     </a:t>
              </a:r>
              <a:r>
                <a:rPr kumimoji="0" lang="ar-JO" sz="2800" b="1" i="0" u="none" strike="noStrike" kern="1200" cap="none" spc="0" normalizeH="0" baseline="0" noProof="0" dirty="0">
                  <a:ln>
                    <a:noFill/>
                  </a:ln>
                  <a:solidFill>
                    <a:srgbClr val="3333CC"/>
                  </a:solidFill>
                  <a:effectLst/>
                  <a:uLnTx/>
                  <a:uFillTx/>
                  <a:latin typeface="Arial" panose="020B0604020202020204" pitchFamily="34" charset="0"/>
                  <a:cs typeface="Arial" panose="020B0604020202020204" pitchFamily="34" charset="0"/>
                </a:rPr>
                <a:t>(تكوين 31: 48-49).</a:t>
              </a:r>
              <a:endParaRPr kumimoji="0" lang="en-US" altLang="zh-CN" sz="2800" b="1" i="0" u="none" strike="noStrike" kern="1200" cap="none" spc="0" normalizeH="0" baseline="0" noProof="0" dirty="0">
                <a:ln>
                  <a:noFill/>
                </a:ln>
                <a:solidFill>
                  <a:srgbClr val="3333CC"/>
                </a:solidFill>
                <a:effectLst/>
                <a:uLnTx/>
                <a:uFillTx/>
                <a:latin typeface="Arial" panose="020B0604020202020204" pitchFamily="34" charset="0"/>
                <a:cs typeface="Arial" panose="020B0604020202020204" pitchFamily="34" charset="0"/>
              </a:endParaRPr>
            </a:p>
          </p:txBody>
        </p:sp>
        <p:sp>
          <p:nvSpPr>
            <p:cNvPr id="371726" name="Line 14"/>
            <p:cNvSpPr>
              <a:spLocks noChangeShapeType="1"/>
            </p:cNvSpPr>
            <p:nvPr/>
          </p:nvSpPr>
          <p:spPr bwMode="auto">
            <a:xfrm flipV="1">
              <a:off x="2606" y="2228"/>
              <a:ext cx="1177" cy="3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4" name="Group 15"/>
          <p:cNvGrpSpPr>
            <a:grpSpLocks/>
          </p:cNvGrpSpPr>
          <p:nvPr/>
        </p:nvGrpSpPr>
        <p:grpSpPr bwMode="auto">
          <a:xfrm>
            <a:off x="-36513" y="3716339"/>
            <a:ext cx="7343776" cy="2754313"/>
            <a:chOff x="165" y="2468"/>
            <a:chExt cx="3663" cy="1735"/>
          </a:xfrm>
        </p:grpSpPr>
        <p:sp>
          <p:nvSpPr>
            <p:cNvPr id="371723" name="Text Box 16"/>
            <p:cNvSpPr txBox="1">
              <a:spLocks noChangeArrowheads="1"/>
            </p:cNvSpPr>
            <p:nvPr/>
          </p:nvSpPr>
          <p:spPr bwMode="auto">
            <a:xfrm>
              <a:off x="165" y="3331"/>
              <a:ext cx="2432" cy="872"/>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7. يقابل يعقوب ملائكة الله ويتأكد أن الله معه من خلال تسمية المكان بمحنايم أو معسكر الله</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3333CC"/>
                  </a:solidFill>
                  <a:effectLst/>
                  <a:uLnTx/>
                  <a:uFillTx/>
                  <a:latin typeface="Arial" panose="020B0604020202020204" pitchFamily="34" charset="0"/>
                  <a:cs typeface="Arial" panose="020B0604020202020204" pitchFamily="34" charset="0"/>
                </a:rPr>
                <a:t>(تك 32: 1)</a:t>
              </a:r>
              <a:endParaRPr kumimoji="0" lang="en-US" altLang="zh-CN" sz="2400" b="1" i="0" u="none" strike="noStrike" kern="1200" cap="none" spc="0" normalizeH="0" baseline="0" noProof="0" dirty="0">
                <a:ln>
                  <a:noFill/>
                </a:ln>
                <a:solidFill>
                  <a:srgbClr val="3333CC"/>
                </a:solidFill>
                <a:effectLst/>
                <a:uLnTx/>
                <a:uFillTx/>
                <a:latin typeface="Arial" panose="020B0604020202020204" pitchFamily="34" charset="0"/>
                <a:cs typeface="Arial" panose="020B0604020202020204" pitchFamily="34" charset="0"/>
              </a:endParaRPr>
            </a:p>
          </p:txBody>
        </p:sp>
        <p:sp>
          <p:nvSpPr>
            <p:cNvPr id="371724" name="Line 17"/>
            <p:cNvSpPr>
              <a:spLocks noChangeShapeType="1"/>
            </p:cNvSpPr>
            <p:nvPr/>
          </p:nvSpPr>
          <p:spPr bwMode="auto">
            <a:xfrm flipV="1">
              <a:off x="2606" y="2468"/>
              <a:ext cx="1222" cy="878"/>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371722" name="Rectangle 18"/>
          <p:cNvSpPr>
            <a:spLocks noGrp="1" noChangeArrowheads="1"/>
          </p:cNvSpPr>
          <p:nvPr>
            <p:ph type="title" idx="4294967295"/>
          </p:nvPr>
        </p:nvSpPr>
        <p:spPr>
          <a:xfrm>
            <a:off x="4932363" y="228600"/>
            <a:ext cx="3759200" cy="1371600"/>
          </a:xfrm>
          <a:solidFill>
            <a:schemeClr val="bg1"/>
          </a:solidFill>
          <a:ln w="76200">
            <a:solidFill>
              <a:srgbClr val="212164"/>
            </a:solidFill>
            <a:miter lim="800000"/>
            <a:headEnd/>
            <a:tailEnd/>
          </a:ln>
        </p:spPr>
        <p:txBody>
          <a:bodyPr/>
          <a:lstStyle/>
          <a:p>
            <a:pPr eaLnBrk="1" hangingPunct="1"/>
            <a:r>
              <a:rPr lang="ar-JO" altLang="ja-JP" sz="2800" b="1" dirty="0">
                <a:latin typeface="Arial" panose="020B0604020202020204" pitchFamily="34" charset="0"/>
                <a:ea typeface="ＭＳ Ｐゴシック" charset="0"/>
                <a:cs typeface="Arial" panose="020B0604020202020204" pitchFamily="34" charset="0"/>
              </a:rPr>
              <a:t>رجوع وعمل يعقوب</a:t>
            </a:r>
            <a:br>
              <a:rPr lang="ar-JO" altLang="ja-JP" sz="2800" b="1" dirty="0">
                <a:latin typeface="Arial" panose="020B0604020202020204" pitchFamily="34" charset="0"/>
                <a:ea typeface="ＭＳ Ｐゴシック" charset="0"/>
                <a:cs typeface="Arial" panose="020B0604020202020204" pitchFamily="34" charset="0"/>
              </a:rPr>
            </a:br>
            <a:r>
              <a:rPr lang="ar-JO" altLang="ja-JP" sz="2800" b="1" dirty="0">
                <a:latin typeface="Arial" panose="020B0604020202020204" pitchFamily="34" charset="0"/>
                <a:ea typeface="ＭＳ Ｐゴシック" charset="0"/>
                <a:cs typeface="Arial" panose="020B0604020202020204" pitchFamily="34" charset="0"/>
              </a:rPr>
              <a:t>(تك 29-32)</a:t>
            </a:r>
            <a:endParaRPr lang="en-US" altLang="zh-CN" sz="32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144164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1245190"/>
                                        </p:tgtEl>
                                        <p:attrNameLst>
                                          <p:attrName>style.visibility</p:attrName>
                                        </p:attrNameLst>
                                      </p:cBhvr>
                                      <p:to>
                                        <p:strVal val="visible"/>
                                      </p:to>
                                    </p:set>
                                    <p:anim calcmode="lin" valueType="num">
                                      <p:cBhvr additive="base">
                                        <p:cTn id="7" dur="500" fill="hold"/>
                                        <p:tgtEl>
                                          <p:spTgt spid="1245190"/>
                                        </p:tgtEl>
                                        <p:attrNameLst>
                                          <p:attrName>ppt_x</p:attrName>
                                        </p:attrNameLst>
                                      </p:cBhvr>
                                      <p:tavLst>
                                        <p:tav tm="0">
                                          <p:val>
                                            <p:strVal val="0-#ppt_w/2"/>
                                          </p:val>
                                        </p:tav>
                                        <p:tav tm="100000">
                                          <p:val>
                                            <p:strVal val="#ppt_x"/>
                                          </p:val>
                                        </p:tav>
                                      </p:tavLst>
                                    </p:anim>
                                    <p:anim calcmode="lin" valueType="num">
                                      <p:cBhvr additive="base">
                                        <p:cTn id="8" dur="500" fill="hold"/>
                                        <p:tgtEl>
                                          <p:spTgt spid="124519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245192"/>
                                        </p:tgtEl>
                                        <p:attrNameLst>
                                          <p:attrName>style.visibility</p:attrName>
                                        </p:attrNameLst>
                                      </p:cBhvr>
                                      <p:to>
                                        <p:strVal val="visible"/>
                                      </p:to>
                                    </p:set>
                                    <p:anim calcmode="lin" valueType="num">
                                      <p:cBhvr additive="base">
                                        <p:cTn id="13" dur="500" fill="hold"/>
                                        <p:tgtEl>
                                          <p:spTgt spid="1245192"/>
                                        </p:tgtEl>
                                        <p:attrNameLst>
                                          <p:attrName>ppt_x</p:attrName>
                                        </p:attrNameLst>
                                      </p:cBhvr>
                                      <p:tavLst>
                                        <p:tav tm="0">
                                          <p:val>
                                            <p:strVal val="1+#ppt_w/2"/>
                                          </p:val>
                                        </p:tav>
                                        <p:tav tm="100000">
                                          <p:val>
                                            <p:strVal val="#ppt_x"/>
                                          </p:val>
                                        </p:tav>
                                      </p:tavLst>
                                    </p:anim>
                                    <p:anim calcmode="lin" valueType="num">
                                      <p:cBhvr additive="base">
                                        <p:cTn id="14" dur="500" fill="hold"/>
                                        <p:tgtEl>
                                          <p:spTgt spid="124519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1+#ppt_w/2"/>
                                          </p:val>
                                        </p:tav>
                                        <p:tav tm="100000">
                                          <p:val>
                                            <p:strVal val="#ppt_x"/>
                                          </p:val>
                                        </p:tav>
                                      </p:tavLst>
                                    </p:anim>
                                    <p:anim calcmode="lin" valueType="num">
                                      <p:cBhvr additive="base">
                                        <p:cTn id="2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5190" grpId="0" animBg="1" autoUpdateAnimBg="0"/>
      <p:bldP spid="1245192" grpId="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1" name="Picture 2" descr="map-jacobtobethe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44963" y="657225"/>
            <a:ext cx="4865687" cy="543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3"/>
          <p:cNvGrpSpPr>
            <a:grpSpLocks/>
          </p:cNvGrpSpPr>
          <p:nvPr/>
        </p:nvGrpSpPr>
        <p:grpSpPr bwMode="auto">
          <a:xfrm>
            <a:off x="174625" y="204788"/>
            <a:ext cx="7707313" cy="2124074"/>
            <a:chOff x="110" y="129"/>
            <a:chExt cx="4855" cy="1338"/>
          </a:xfrm>
        </p:grpSpPr>
        <p:sp>
          <p:nvSpPr>
            <p:cNvPr id="373766" name="Text Box 4"/>
            <p:cNvSpPr txBox="1">
              <a:spLocks noChangeArrowheads="1"/>
            </p:cNvSpPr>
            <p:nvPr/>
          </p:nvSpPr>
          <p:spPr bwMode="auto">
            <a:xfrm>
              <a:off x="110" y="129"/>
              <a:ext cx="2825" cy="1338"/>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 يستعد يعقوب لملاقاة عيسو ثم يقابل الله يعقوب في فنيئيل ويصارع يعقوب مع الله طول الليل . يغير الله اسمه إلى إسرائيل </a:t>
              </a:r>
              <a:r>
                <a:rPr kumimoji="0" lang="ar-JO" altLang="zh-CN" sz="24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(لأنك جاهدت مع الله والناس وقدرت </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3333CC"/>
                  </a:solidFill>
                  <a:effectLst/>
                  <a:uLnTx/>
                  <a:uFillTx/>
                  <a:latin typeface="Arial" panose="020B0604020202020204" pitchFamily="34" charset="0"/>
                  <a:cs typeface="Arial" panose="020B0604020202020204" pitchFamily="34" charset="0"/>
                </a:rPr>
                <a:t>(تك 32: 28)</a:t>
              </a:r>
              <a:endParaRPr kumimoji="0" lang="en-US" altLang="zh-CN" sz="2400" b="1" i="0" u="none" strike="noStrike" kern="1200" cap="none" spc="0" normalizeH="0" baseline="0" noProof="0" dirty="0">
                <a:ln>
                  <a:noFill/>
                </a:ln>
                <a:solidFill>
                  <a:srgbClr val="3333CC"/>
                </a:solidFill>
                <a:effectLst/>
                <a:uLnTx/>
                <a:uFillTx/>
                <a:latin typeface="Arial" panose="020B0604020202020204" pitchFamily="34" charset="0"/>
                <a:cs typeface="Arial" panose="020B0604020202020204" pitchFamily="34" charset="0"/>
              </a:endParaRPr>
            </a:p>
          </p:txBody>
        </p:sp>
        <p:sp>
          <p:nvSpPr>
            <p:cNvPr id="373767" name="Line 5"/>
            <p:cNvSpPr>
              <a:spLocks noChangeShapeType="1"/>
            </p:cNvSpPr>
            <p:nvPr/>
          </p:nvSpPr>
          <p:spPr bwMode="auto">
            <a:xfrm>
              <a:off x="2935" y="1051"/>
              <a:ext cx="203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373763" name="Rectangle 6"/>
          <p:cNvSpPr>
            <a:spLocks noChangeArrowheads="1"/>
          </p:cNvSpPr>
          <p:nvPr/>
        </p:nvSpPr>
        <p:spPr bwMode="auto">
          <a:xfrm>
            <a:off x="5210175" y="5122863"/>
            <a:ext cx="2714625" cy="727075"/>
          </a:xfrm>
          <a:prstGeom prst="rect">
            <a:avLst/>
          </a:prstGeom>
          <a:solidFill>
            <a:schemeClr val="bg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0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73764" name="Text Box 7"/>
          <p:cNvSpPr txBox="1">
            <a:spLocks noChangeArrowheads="1"/>
          </p:cNvSpPr>
          <p:nvPr/>
        </p:nvSpPr>
        <p:spPr bwMode="auto">
          <a:xfrm>
            <a:off x="5341938" y="5297488"/>
            <a:ext cx="24384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18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God Meets Jacob</a:t>
            </a:r>
          </a:p>
        </p:txBody>
      </p:sp>
      <p:sp>
        <p:nvSpPr>
          <p:cNvPr id="373765" name="Rectangle 8"/>
          <p:cNvSpPr>
            <a:spLocks noGrp="1" noChangeArrowheads="1"/>
          </p:cNvSpPr>
          <p:nvPr>
            <p:ph type="title" idx="4294967295"/>
          </p:nvPr>
        </p:nvSpPr>
        <p:spPr>
          <a:xfrm>
            <a:off x="4191000" y="5029200"/>
            <a:ext cx="4495800" cy="1143000"/>
          </a:xfrm>
          <a:solidFill>
            <a:schemeClr val="bg1"/>
          </a:solidFill>
        </p:spPr>
        <p:txBody>
          <a:bodyPr/>
          <a:lstStyle/>
          <a:p>
            <a:pPr eaLnBrk="1" hangingPunct="1"/>
            <a:r>
              <a:rPr lang="ar-JO" altLang="zh-CN" sz="3200" b="1" dirty="0">
                <a:latin typeface="Arial" panose="020B0604020202020204" pitchFamily="34" charset="0"/>
                <a:ea typeface="ＭＳ Ｐゴシック" charset="0"/>
                <a:cs typeface="Arial" panose="020B0604020202020204" pitchFamily="34" charset="0"/>
              </a:rPr>
              <a:t>الله يقابل يعقوب</a:t>
            </a:r>
            <a:br>
              <a:rPr lang="ar-JO" altLang="zh-CN" sz="3200" b="1" dirty="0">
                <a:latin typeface="Arial" panose="020B0604020202020204" pitchFamily="34" charset="0"/>
                <a:ea typeface="ＭＳ Ｐゴシック" charset="0"/>
                <a:cs typeface="Arial" panose="020B0604020202020204" pitchFamily="34" charset="0"/>
              </a:rPr>
            </a:br>
            <a:r>
              <a:rPr lang="en-US" altLang="zh-CN" sz="3200" b="1" dirty="0">
                <a:latin typeface="Arial" panose="020B0604020202020204" pitchFamily="34" charset="0"/>
                <a:ea typeface="ＭＳ Ｐゴシック" charset="0"/>
                <a:cs typeface="Arial" panose="020B0604020202020204" pitchFamily="34" charset="0"/>
              </a:rPr>
              <a:t>(</a:t>
            </a:r>
            <a:r>
              <a:rPr lang="ar-JO" altLang="zh-CN" sz="3200" b="1" dirty="0">
                <a:latin typeface="Arial" panose="020B0604020202020204" pitchFamily="34" charset="0"/>
                <a:ea typeface="ＭＳ Ｐゴシック" charset="0"/>
                <a:cs typeface="Arial" panose="020B0604020202020204" pitchFamily="34" charset="0"/>
              </a:rPr>
              <a:t>تك 32</a:t>
            </a:r>
            <a:r>
              <a:rPr lang="en-US" altLang="zh-CN" sz="3200" b="1" dirty="0">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05355811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375810" name="Picture 3" descr="OJBSO01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73238" y="0"/>
            <a:ext cx="538956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284" name="Text Box 4"/>
          <p:cNvSpPr txBox="1">
            <a:spLocks noChangeArrowheads="1"/>
          </p:cNvSpPr>
          <p:nvPr/>
        </p:nvSpPr>
        <p:spPr bwMode="auto">
          <a:xfrm>
            <a:off x="4876800" y="6248400"/>
            <a:ext cx="4267200" cy="5847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تكوين 32: 22-32</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375812" name="Rectangle 5"/>
          <p:cNvSpPr>
            <a:spLocks noGrp="1" noChangeArrowheads="1"/>
          </p:cNvSpPr>
          <p:nvPr>
            <p:ph type="title" idx="4294967295"/>
          </p:nvPr>
        </p:nvSpPr>
        <p:spPr/>
        <p:txBody>
          <a:bodyPr/>
          <a:lstStyle/>
          <a:p>
            <a:pPr eaLnBrk="1" hangingPunct="1"/>
            <a:r>
              <a:rPr lang="ar-JO" altLang="zh-CN" dirty="0">
                <a:solidFill>
                  <a:schemeClr val="bg1"/>
                </a:solidFill>
                <a:latin typeface="Arial" panose="020B0604020202020204" pitchFamily="34" charset="0"/>
                <a:ea typeface="ＭＳ Ｐゴシック" charset="0"/>
                <a:cs typeface="Arial" panose="020B0604020202020204" pitchFamily="34" charset="0"/>
              </a:rPr>
              <a:t>يعقوب يصارع مع الله</a:t>
            </a:r>
            <a:endParaRPr lang="en-US" altLang="zh-CN"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58977542"/>
      </p:ext>
    </p:extLst>
  </p:cSld>
  <p:clrMapOvr>
    <a:masterClrMapping/>
  </p:clrMapOvr>
  <p:transition spd="med">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2" descr="map-jacobtobethe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44963" y="657225"/>
            <a:ext cx="4865687" cy="543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77858" name="Group 3"/>
          <p:cNvGrpSpPr>
            <a:grpSpLocks/>
          </p:cNvGrpSpPr>
          <p:nvPr/>
        </p:nvGrpSpPr>
        <p:grpSpPr bwMode="auto">
          <a:xfrm>
            <a:off x="174625" y="204788"/>
            <a:ext cx="7707313" cy="2892425"/>
            <a:chOff x="110" y="129"/>
            <a:chExt cx="4855" cy="1822"/>
          </a:xfrm>
        </p:grpSpPr>
        <p:sp>
          <p:nvSpPr>
            <p:cNvPr id="377862" name="Text Box 4"/>
            <p:cNvSpPr txBox="1">
              <a:spLocks noChangeArrowheads="1"/>
            </p:cNvSpPr>
            <p:nvPr/>
          </p:nvSpPr>
          <p:spPr bwMode="auto">
            <a:xfrm>
              <a:off x="110" y="129"/>
              <a:ext cx="2825" cy="1822"/>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 يستعد يعقوب لملاقاة عيسو ثم يقابل الله يعقوب في فنيئيل ويصارع يعقوب مع الله طول الليل . يغير الله اسمه إلى إسرائيل </a:t>
              </a:r>
              <a:r>
                <a:rPr kumimoji="0" lang="ar-JO" altLang="zh-CN" sz="28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(لأنك جاهدت مع الله والناس وقدرت </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2800" b="1" i="0" u="none" strike="noStrike" kern="1200" cap="none" spc="0" normalizeH="0" baseline="0" noProof="0" dirty="0">
                  <a:ln>
                    <a:noFill/>
                  </a:ln>
                  <a:solidFill>
                    <a:srgbClr val="3333CC"/>
                  </a:solidFill>
                  <a:effectLst/>
                  <a:uLnTx/>
                  <a:uFillTx/>
                  <a:latin typeface="Arial" panose="020B0604020202020204" pitchFamily="34" charset="0"/>
                  <a:cs typeface="Arial" panose="020B0604020202020204" pitchFamily="34" charset="0"/>
                </a:rPr>
                <a:t>(تك 32: 28)</a:t>
              </a:r>
              <a:endParaRPr kumimoji="0" lang="en-US" altLang="zh-CN" sz="2800" b="1" i="0" u="none" strike="noStrike" kern="1200" cap="none" spc="0" normalizeH="0" baseline="0" noProof="0" dirty="0">
                <a:ln>
                  <a:noFill/>
                </a:ln>
                <a:solidFill>
                  <a:srgbClr val="3333CC"/>
                </a:solidFill>
                <a:effectLst/>
                <a:uLnTx/>
                <a:uFillTx/>
                <a:latin typeface="Arial" panose="020B0604020202020204" pitchFamily="34" charset="0"/>
                <a:cs typeface="Arial" panose="020B0604020202020204" pitchFamily="34" charset="0"/>
              </a:endParaRPr>
            </a:p>
          </p:txBody>
        </p:sp>
        <p:sp>
          <p:nvSpPr>
            <p:cNvPr id="377863" name="Line 5"/>
            <p:cNvSpPr>
              <a:spLocks noChangeShapeType="1"/>
            </p:cNvSpPr>
            <p:nvPr/>
          </p:nvSpPr>
          <p:spPr bwMode="auto">
            <a:xfrm>
              <a:off x="2935" y="1051"/>
              <a:ext cx="203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251334" name="Text Box 6"/>
          <p:cNvSpPr txBox="1">
            <a:spLocks noChangeArrowheads="1"/>
          </p:cNvSpPr>
          <p:nvPr/>
        </p:nvSpPr>
        <p:spPr bwMode="auto">
          <a:xfrm>
            <a:off x="174625" y="3429000"/>
            <a:ext cx="4454525" cy="1569660"/>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 فدعا يعقوب اسم المكان فنيئيل قائلاً :</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لأني نظرت الله وجهاً لوجه ونجيت نفسي</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3333CC"/>
                </a:solidFill>
                <a:effectLst/>
                <a:uLnTx/>
                <a:uFillTx/>
                <a:latin typeface="Arial" panose="020B0604020202020204" pitchFamily="34" charset="0"/>
                <a:cs typeface="Arial" panose="020B0604020202020204" pitchFamily="34" charset="0"/>
              </a:rPr>
              <a:t>(تك 32: 30)</a:t>
            </a:r>
            <a:endParaRPr kumimoji="0" lang="en-US" altLang="zh-CN" sz="2400" b="1" i="0" u="none" strike="noStrike" kern="1200" cap="none" spc="0" normalizeH="0" baseline="0" noProof="0" dirty="0">
              <a:ln>
                <a:noFill/>
              </a:ln>
              <a:solidFill>
                <a:srgbClr val="3333CC"/>
              </a:solidFill>
              <a:effectLst/>
              <a:uLnTx/>
              <a:uFillTx/>
              <a:latin typeface="Arial" panose="020B0604020202020204" pitchFamily="34" charset="0"/>
              <a:cs typeface="Arial" panose="020B0604020202020204" pitchFamily="34" charset="0"/>
            </a:endParaRPr>
          </a:p>
        </p:txBody>
      </p:sp>
      <p:sp>
        <p:nvSpPr>
          <p:cNvPr id="1251335" name="Text Box 7"/>
          <p:cNvSpPr txBox="1">
            <a:spLocks noChangeArrowheads="1"/>
          </p:cNvSpPr>
          <p:nvPr/>
        </p:nvSpPr>
        <p:spPr bwMode="auto">
          <a:xfrm>
            <a:off x="174625" y="5589588"/>
            <a:ext cx="4397375" cy="830997"/>
          </a:xfrm>
          <a:prstGeom prst="rect">
            <a:avLst/>
          </a:prstGeom>
          <a:solidFill>
            <a:schemeClr val="bg1"/>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 والآن في تكوين 33 فإن يعقوب يقابل عيسو أخيراً</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7861" name="Rectangle 10"/>
          <p:cNvSpPr>
            <a:spLocks noGrp="1" noChangeArrowheads="1"/>
          </p:cNvSpPr>
          <p:nvPr>
            <p:ph type="title" idx="4294967295"/>
          </p:nvPr>
        </p:nvSpPr>
        <p:spPr>
          <a:xfrm>
            <a:off x="5219700" y="4941888"/>
            <a:ext cx="3673475" cy="1295400"/>
          </a:xfrm>
          <a:solidFill>
            <a:schemeClr val="bg1"/>
          </a:solidFill>
        </p:spPr>
        <p:txBody>
          <a:bodyPr/>
          <a:lstStyle/>
          <a:p>
            <a:pPr eaLnBrk="1" hangingPunct="1"/>
            <a:r>
              <a:rPr lang="ar-JO" altLang="zh-CN" sz="3200" b="1" dirty="0">
                <a:latin typeface="Arial" panose="020B0604020202020204" pitchFamily="34" charset="0"/>
                <a:ea typeface="ＭＳ Ｐゴシック" charset="0"/>
                <a:cs typeface="Arial" panose="020B0604020202020204" pitchFamily="34" charset="0"/>
              </a:rPr>
              <a:t>يعقوب يسمي فنيئيل</a:t>
            </a:r>
            <a:endParaRPr lang="en-US" altLang="zh-CN" sz="32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374720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1251334"/>
                                        </p:tgtEl>
                                        <p:attrNameLst>
                                          <p:attrName>style.visibility</p:attrName>
                                        </p:attrNameLst>
                                      </p:cBhvr>
                                      <p:to>
                                        <p:strVal val="visible"/>
                                      </p:to>
                                    </p:set>
                                    <p:anim calcmode="lin" valueType="num">
                                      <p:cBhvr additive="base">
                                        <p:cTn id="7" dur="500" fill="hold"/>
                                        <p:tgtEl>
                                          <p:spTgt spid="1251334"/>
                                        </p:tgtEl>
                                        <p:attrNameLst>
                                          <p:attrName>ppt_x</p:attrName>
                                        </p:attrNameLst>
                                      </p:cBhvr>
                                      <p:tavLst>
                                        <p:tav tm="0">
                                          <p:val>
                                            <p:strVal val="0-#ppt_w/2"/>
                                          </p:val>
                                        </p:tav>
                                        <p:tav tm="100000">
                                          <p:val>
                                            <p:strVal val="#ppt_x"/>
                                          </p:val>
                                        </p:tav>
                                      </p:tavLst>
                                    </p:anim>
                                    <p:anim calcmode="lin" valueType="num">
                                      <p:cBhvr additive="base">
                                        <p:cTn id="8" dur="500" fill="hold"/>
                                        <p:tgtEl>
                                          <p:spTgt spid="125133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1251335"/>
                                        </p:tgtEl>
                                        <p:attrNameLst>
                                          <p:attrName>style.visibility</p:attrName>
                                        </p:attrNameLst>
                                      </p:cBhvr>
                                      <p:to>
                                        <p:strVal val="visible"/>
                                      </p:to>
                                    </p:set>
                                    <p:anim calcmode="lin" valueType="num">
                                      <p:cBhvr additive="base">
                                        <p:cTn id="13" dur="500" fill="hold"/>
                                        <p:tgtEl>
                                          <p:spTgt spid="1251335"/>
                                        </p:tgtEl>
                                        <p:attrNameLst>
                                          <p:attrName>ppt_x</p:attrName>
                                        </p:attrNameLst>
                                      </p:cBhvr>
                                      <p:tavLst>
                                        <p:tav tm="0">
                                          <p:val>
                                            <p:strVal val="1+#ppt_w/2"/>
                                          </p:val>
                                        </p:tav>
                                        <p:tav tm="100000">
                                          <p:val>
                                            <p:strVal val="#ppt_x"/>
                                          </p:val>
                                        </p:tav>
                                      </p:tavLst>
                                    </p:anim>
                                    <p:anim calcmode="lin" valueType="num">
                                      <p:cBhvr additive="base">
                                        <p:cTn id="14" dur="500" fill="hold"/>
                                        <p:tgtEl>
                                          <p:spTgt spid="125133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1334" grpId="0" animBg="1" autoUpdateAnimBg="0"/>
      <p:bldP spid="1251335" grpId="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2" descr="Exodu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537" y="0"/>
            <a:ext cx="9164421" cy="63387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539" name="Rectangle 3"/>
          <p:cNvSpPr>
            <a:spLocks noGrp="1" noChangeArrowheads="1"/>
          </p:cNvSpPr>
          <p:nvPr>
            <p:ph type="title" idx="4294967295"/>
          </p:nvPr>
        </p:nvSpPr>
        <p:spPr>
          <a:xfrm>
            <a:off x="69850" y="85279"/>
            <a:ext cx="2773958" cy="611982"/>
          </a:xfrm>
          <a:solidFill>
            <a:srgbClr val="6699FF"/>
          </a:solidFill>
        </p:spPr>
        <p:txBody>
          <a:bodyPr/>
          <a:lstStyle/>
          <a:p>
            <a:pPr eaLnBrk="1" hangingPunct="1">
              <a:defRPr/>
            </a:pPr>
            <a:r>
              <a:rPr lang="ar-JO" sz="2400" b="1" dirty="0">
                <a:solidFill>
                  <a:schemeClr val="bg1"/>
                </a:solidFill>
                <a:latin typeface="Arial" panose="020B0604020202020204" pitchFamily="34" charset="0"/>
                <a:cs typeface="Arial" panose="020B0604020202020204" pitchFamily="34" charset="0"/>
              </a:rPr>
              <a:t>طريق الخروج التقليدي</a:t>
            </a:r>
            <a:endParaRPr lang="en-US" sz="1800" b="1" dirty="0">
              <a:solidFill>
                <a:schemeClr val="bg1"/>
              </a:solidFill>
              <a:latin typeface="Arial" panose="020B0604020202020204" pitchFamily="34" charset="0"/>
              <a:cs typeface="Arial" panose="020B0604020202020204" pitchFamily="34" charset="0"/>
            </a:endParaRPr>
          </a:p>
        </p:txBody>
      </p:sp>
      <p:sp>
        <p:nvSpPr>
          <p:cNvPr id="65540" name="Text Box 4"/>
          <p:cNvSpPr txBox="1">
            <a:spLocks noChangeArrowheads="1"/>
          </p:cNvSpPr>
          <p:nvPr/>
        </p:nvSpPr>
        <p:spPr bwMode="auto">
          <a:xfrm>
            <a:off x="8382000" y="76200"/>
            <a:ext cx="598241" cy="461665"/>
          </a:xfrm>
          <a:prstGeom prst="rect">
            <a:avLst/>
          </a:prstGeom>
          <a:solidFill>
            <a:schemeClr val="tx1"/>
          </a:solidFill>
          <a:ln>
            <a:noFill/>
          </a:ln>
          <a:effectLst>
            <a:outerShdw blurRad="63500" dist="35921" dir="2700000" algn="ctr" rotWithShape="0">
              <a:srgbClr val="000000">
                <a:alpha val="74998"/>
              </a:srgbClr>
            </a:outerShdw>
          </a:effectLst>
          <a:extLs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defRPr/>
            </a:pPr>
            <a:r>
              <a:rPr lang="ar-JO" b="1" dirty="0">
                <a:solidFill>
                  <a:srgbClr val="FFFFFF"/>
                </a:solidFill>
                <a:latin typeface="Arial" panose="020B0604020202020204" pitchFamily="34" charset="0"/>
                <a:cs typeface="Arial" panose="020B0604020202020204" pitchFamily="34" charset="0"/>
              </a:rPr>
              <a:t>23أ</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idx="4294967295"/>
          </p:nvPr>
        </p:nvSpPr>
        <p:spPr/>
        <p:txBody>
          <a:bodyPr/>
          <a:lstStyle/>
          <a:p>
            <a:pPr eaLnBrk="1" hangingPunct="1">
              <a:defRPr/>
            </a:pPr>
            <a:r>
              <a:rPr lang="en-US">
                <a:cs typeface="+mj-cs"/>
              </a:rPr>
              <a:t>Exodus - Alternate</a:t>
            </a:r>
          </a:p>
        </p:txBody>
      </p:sp>
      <p:pic>
        <p:nvPicPr>
          <p:cNvPr id="160770"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164" y="0"/>
            <a:ext cx="9149547" cy="6381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564" name="Text Box 4"/>
          <p:cNvSpPr txBox="1">
            <a:spLocks noChangeArrowheads="1"/>
          </p:cNvSpPr>
          <p:nvPr/>
        </p:nvSpPr>
        <p:spPr bwMode="auto">
          <a:xfrm>
            <a:off x="8382000" y="76200"/>
            <a:ext cx="731290" cy="461665"/>
          </a:xfrm>
          <a:prstGeom prst="rect">
            <a:avLst/>
          </a:prstGeom>
          <a:solidFill>
            <a:schemeClr val="tx1"/>
          </a:solidFill>
          <a:ln>
            <a:noFill/>
          </a:ln>
          <a:effectLst>
            <a:outerShdw blurRad="63500" dist="35921" dir="2700000" algn="ctr" rotWithShape="0">
              <a:srgbClr val="000000">
                <a:alpha val="74998"/>
              </a:srgbClr>
            </a:outerShdw>
          </a:effectLst>
          <a:extLs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defRPr/>
            </a:pPr>
            <a:r>
              <a:rPr lang="ar-JO" b="1" dirty="0">
                <a:solidFill>
                  <a:srgbClr val="FFFFFF"/>
                </a:solidFill>
                <a:latin typeface="Arial" panose="020B0604020202020204" pitchFamily="34" charset="0"/>
                <a:cs typeface="Arial" panose="020B0604020202020204" pitchFamily="34" charset="0"/>
              </a:rPr>
              <a:t>23ب</a:t>
            </a:r>
            <a:endParaRPr lang="en-US" b="1" dirty="0">
              <a:solidFill>
                <a:srgbClr val="FFFFFF"/>
              </a:solidFill>
              <a:latin typeface="Arial" panose="020B0604020202020204" pitchFamily="34" charset="0"/>
              <a:cs typeface="Arial" panose="020B0604020202020204" pitchFamily="34" charset="0"/>
            </a:endParaRPr>
          </a:p>
        </p:txBody>
      </p:sp>
      <p:sp>
        <p:nvSpPr>
          <p:cNvPr id="5" name="Rectangle 3">
            <a:extLst>
              <a:ext uri="{FF2B5EF4-FFF2-40B4-BE49-F238E27FC236}">
                <a16:creationId xmlns:a16="http://schemas.microsoft.com/office/drawing/2014/main" id="{9E973256-9077-DA4E-BB91-249DA764E1A1}"/>
              </a:ext>
            </a:extLst>
          </p:cNvPr>
          <p:cNvSpPr txBox="1">
            <a:spLocks noChangeArrowheads="1"/>
          </p:cNvSpPr>
          <p:nvPr/>
        </p:nvSpPr>
        <p:spPr bwMode="auto">
          <a:xfrm>
            <a:off x="69850" y="85279"/>
            <a:ext cx="2773958" cy="611982"/>
          </a:xfrm>
          <a:prstGeom prst="rect">
            <a:avLst/>
          </a:prstGeom>
          <a:solidFill>
            <a:srgbClr val="6595C5"/>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eaLnBrk="1" hangingPunct="1">
              <a:defRPr/>
            </a:pPr>
            <a:r>
              <a:rPr lang="ar-JO" sz="2400" b="1" kern="0" dirty="0">
                <a:solidFill>
                  <a:schemeClr val="bg1"/>
                </a:solidFill>
                <a:latin typeface="Arial" panose="020B0604020202020204" pitchFamily="34" charset="0"/>
                <a:cs typeface="Arial" panose="020B0604020202020204" pitchFamily="34" charset="0"/>
              </a:rPr>
              <a:t>طريق الخروج البديل</a:t>
            </a:r>
            <a:endParaRPr lang="en-US" sz="1800" b="1" kern="0"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ctrTitle"/>
          </p:nvPr>
        </p:nvSpPr>
        <p:spPr>
          <a:xfrm>
            <a:off x="685800" y="914400"/>
            <a:ext cx="7772400" cy="1447800"/>
          </a:xfrm>
        </p:spPr>
        <p:txBody>
          <a:bodyPr/>
          <a:lstStyle/>
          <a:p>
            <a:pPr eaLnBrk="1" hangingPunct="1">
              <a:defRPr/>
            </a:pPr>
            <a:r>
              <a:rPr lang="en-US">
                <a:latin typeface="Arial" panose="020B0604020202020204" pitchFamily="34" charset="0"/>
                <a:cs typeface="Arial" panose="020B0604020202020204" pitchFamily="34" charset="0"/>
              </a:rPr>
              <a:t>The Exodus</a:t>
            </a:r>
          </a:p>
        </p:txBody>
      </p:sp>
      <p:sp>
        <p:nvSpPr>
          <p:cNvPr id="67587" name="Rectangle 3"/>
          <p:cNvSpPr>
            <a:spLocks noGrp="1" noChangeArrowheads="1"/>
          </p:cNvSpPr>
          <p:nvPr>
            <p:ph type="subTitle" idx="1"/>
          </p:nvPr>
        </p:nvSpPr>
        <p:spPr/>
        <p:txBody>
          <a:bodyPr/>
          <a:lstStyle/>
          <a:p>
            <a:pPr eaLnBrk="1" hangingPunct="1">
              <a:defRPr/>
            </a:pPr>
            <a:endParaRPr lang="en-US">
              <a:latin typeface="Arial" panose="020B0604020202020204" pitchFamily="34" charset="0"/>
              <a:cs typeface="Arial" panose="020B0604020202020204" pitchFamily="34" charset="0"/>
            </a:endParaRPr>
          </a:p>
        </p:txBody>
      </p:sp>
      <p:pic>
        <p:nvPicPr>
          <p:cNvPr id="161795" name="Picture 4" descr="maps-the-exodus"/>
          <p:cNvPicPr>
            <a:picLocks noChangeAspect="1" noChangeArrowheads="1"/>
          </p:cNvPicPr>
          <p:nvPr/>
        </p:nvPicPr>
        <p:blipFill>
          <a:blip r:embed="rId2" cstate="screen">
            <a:extLst>
              <a:ext uri="{28A0092B-C50C-407E-A947-70E740481C1C}">
                <a14:useLocalDpi xmlns:a14="http://schemas.microsoft.com/office/drawing/2010/main"/>
              </a:ext>
            </a:extLst>
          </a:blip>
          <a:srcRect l="30440" t="14172"/>
          <a:stretch>
            <a:fillRect/>
          </a:stretch>
        </p:blipFill>
        <p:spPr bwMode="auto">
          <a:xfrm>
            <a:off x="0" y="-76200"/>
            <a:ext cx="11318875" cy="10152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1796" name="Text Box 5"/>
          <p:cNvSpPr txBox="1">
            <a:spLocks noChangeArrowheads="1"/>
          </p:cNvSpPr>
          <p:nvPr/>
        </p:nvSpPr>
        <p:spPr bwMode="auto">
          <a:xfrm>
            <a:off x="3505200" y="1752600"/>
            <a:ext cx="3889206" cy="584775"/>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dirty="0">
                <a:latin typeface="Arial" panose="020B0604020202020204" pitchFamily="34" charset="0"/>
                <a:cs typeface="Arial" panose="020B0604020202020204" pitchFamily="34" charset="0"/>
              </a:rPr>
              <a:t>Yam </a:t>
            </a:r>
            <a:r>
              <a:rPr lang="en-US" sz="3200" dirty="0" err="1">
                <a:latin typeface="Arial" panose="020B0604020202020204" pitchFamily="34" charset="0"/>
                <a:cs typeface="Arial" panose="020B0604020202020204" pitchFamily="34" charset="0"/>
              </a:rPr>
              <a:t>Suph</a:t>
            </a:r>
            <a:r>
              <a:rPr lang="en-US" sz="3200" dirty="0">
                <a:latin typeface="Arial" panose="020B0604020202020204" pitchFamily="34" charset="0"/>
                <a:cs typeface="Arial" panose="020B0604020202020204" pitchFamily="34" charset="0"/>
              </a:rPr>
              <a:t> = </a:t>
            </a:r>
            <a:r>
              <a:rPr lang="ar-JO" altLang="ja-JP" sz="3200" dirty="0">
                <a:latin typeface="Arial" panose="020B0604020202020204" pitchFamily="34" charset="0"/>
                <a:cs typeface="Arial" panose="020B0604020202020204" pitchFamily="34" charset="0"/>
              </a:rPr>
              <a:t>بحر سوف</a:t>
            </a:r>
            <a:endParaRPr lang="en-US" altLang="ja-JP" sz="3200" dirty="0">
              <a:latin typeface="Arial" panose="020B0604020202020204" pitchFamily="34" charset="0"/>
              <a:cs typeface="Arial" panose="020B0604020202020204" pitchFamily="34" charset="0"/>
            </a:endParaRPr>
          </a:p>
        </p:txBody>
      </p:sp>
      <p:sp>
        <p:nvSpPr>
          <p:cNvPr id="6" name="Text Box 5">
            <a:extLst>
              <a:ext uri="{FF2B5EF4-FFF2-40B4-BE49-F238E27FC236}">
                <a16:creationId xmlns:a16="http://schemas.microsoft.com/office/drawing/2014/main" id="{9867DE58-1650-BC42-9C27-8F56854061BC}"/>
              </a:ext>
            </a:extLst>
          </p:cNvPr>
          <p:cNvSpPr txBox="1">
            <a:spLocks noChangeArrowheads="1"/>
          </p:cNvSpPr>
          <p:nvPr/>
        </p:nvSpPr>
        <p:spPr bwMode="auto">
          <a:xfrm>
            <a:off x="5292080" y="5229200"/>
            <a:ext cx="2232248" cy="707886"/>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4000" b="1" dirty="0">
                <a:latin typeface="Arial" panose="020B0604020202020204" pitchFamily="34" charset="0"/>
                <a:cs typeface="Arial" panose="020B0604020202020204" pitchFamily="34" charset="0"/>
              </a:rPr>
              <a:t>سيناء</a:t>
            </a:r>
            <a:endParaRPr lang="en-US" sz="4000" b="1" dirty="0">
              <a:latin typeface="Arial" panose="020B0604020202020204" pitchFamily="34" charset="0"/>
              <a:cs typeface="Arial" panose="020B0604020202020204" pitchFamily="34" charset="0"/>
            </a:endParaRPr>
          </a:p>
        </p:txBody>
      </p:sp>
      <p:sp>
        <p:nvSpPr>
          <p:cNvPr id="7" name="Text Box 5">
            <a:extLst>
              <a:ext uri="{FF2B5EF4-FFF2-40B4-BE49-F238E27FC236}">
                <a16:creationId xmlns:a16="http://schemas.microsoft.com/office/drawing/2014/main" id="{28EEFA62-9323-1749-8098-70450E9B1402}"/>
              </a:ext>
            </a:extLst>
          </p:cNvPr>
          <p:cNvSpPr txBox="1">
            <a:spLocks noChangeArrowheads="1"/>
          </p:cNvSpPr>
          <p:nvPr/>
        </p:nvSpPr>
        <p:spPr bwMode="auto">
          <a:xfrm>
            <a:off x="312307" y="5871752"/>
            <a:ext cx="2232248" cy="707886"/>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4000" b="1" dirty="0">
                <a:latin typeface="Arial" panose="020B0604020202020204" pitchFamily="34" charset="0"/>
                <a:cs typeface="Arial" panose="020B0604020202020204" pitchFamily="34" charset="0"/>
              </a:rPr>
              <a:t>مصر</a:t>
            </a:r>
            <a:endParaRPr lang="en-US" sz="4000" b="1" dirty="0">
              <a:latin typeface="Arial" panose="020B0604020202020204" pitchFamily="34" charset="0"/>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354" name="Picture 2"/>
          <p:cNvPicPr>
            <a:picLocks noChangeAspect="1" noChangeArrowheads="1"/>
          </p:cNvPicPr>
          <p:nvPr/>
        </p:nvPicPr>
        <p:blipFill>
          <a:blip r:embed="rId3" cstate="screen">
            <a:lum bright="-54000"/>
            <a:extLst>
              <a:ext uri="{28A0092B-C50C-407E-A947-70E740481C1C}">
                <a14:useLocalDpi xmlns:a14="http://schemas.microsoft.com/office/drawing/2010/main"/>
              </a:ext>
            </a:extLst>
          </a:blip>
          <a:srcRect l="9489" r="2190"/>
          <a:stretch>
            <a:fillRect/>
          </a:stretch>
        </p:blipFill>
        <p:spPr bwMode="auto">
          <a:xfrm>
            <a:off x="0" y="0"/>
            <a:ext cx="9220200" cy="6908800"/>
          </a:xfrm>
          <a:prstGeom prst="rect">
            <a:avLst/>
          </a:prstGeom>
          <a:noFill/>
          <a:ln w="9525">
            <a:noFill/>
            <a:miter lim="800000"/>
            <a:headEnd/>
            <a:tailEnd/>
          </a:ln>
          <a:effectLst>
            <a:outerShdw blurRad="63500" dist="38099" dir="2700000" algn="ctr" rotWithShape="0">
              <a:schemeClr val="tx1">
                <a:alpha val="74998"/>
              </a:schemeClr>
            </a:outerShdw>
          </a:effectLst>
        </p:spPr>
      </p:pic>
      <p:sp>
        <p:nvSpPr>
          <p:cNvPr id="612355" name="Rectangle 3"/>
          <p:cNvSpPr>
            <a:spLocks noGrp="1" noChangeArrowheads="1"/>
          </p:cNvSpPr>
          <p:nvPr>
            <p:ph type="title" idx="4294967295"/>
          </p:nvPr>
        </p:nvSpPr>
        <p:spPr>
          <a:xfrm>
            <a:off x="533400" y="0"/>
            <a:ext cx="7772400" cy="838200"/>
          </a:xfrm>
          <a:solidFill>
            <a:schemeClr val="tx1"/>
          </a:solidFill>
          <a:effectLst>
            <a:outerShdw blurRad="63500" dist="38099" dir="2700000" algn="ctr" rotWithShape="0">
              <a:schemeClr val="tx1">
                <a:alpha val="74998"/>
              </a:schemeClr>
            </a:outerShdw>
          </a:effectLst>
        </p:spPr>
        <p:txBody>
          <a:bodyPr/>
          <a:lstStyle/>
          <a:p>
            <a:pPr eaLnBrk="1" hangingPunct="1">
              <a:defRPr/>
            </a:pPr>
            <a:r>
              <a:rPr lang="ar-JO" sz="5400" b="1" dirty="0">
                <a:solidFill>
                  <a:srgbClr val="FFFF00"/>
                </a:solidFill>
                <a:latin typeface="Arial" panose="020B0604020202020204" pitchFamily="34" charset="0"/>
                <a:ea typeface="ＭＳ Ｐゴシック" charset="0"/>
                <a:cs typeface="Arial" panose="020B0604020202020204" pitchFamily="34" charset="0"/>
              </a:rPr>
              <a:t>قائمة الأمم</a:t>
            </a:r>
            <a:endParaRPr lang="en-US" sz="5400" b="1" dirty="0">
              <a:latin typeface="Arial" panose="020B0604020202020204" pitchFamily="34" charset="0"/>
              <a:ea typeface="ＭＳ Ｐゴシック" charset="0"/>
              <a:cs typeface="Arial" panose="020B0604020202020204" pitchFamily="34" charset="0"/>
            </a:endParaRPr>
          </a:p>
        </p:txBody>
      </p:sp>
      <p:sp>
        <p:nvSpPr>
          <p:cNvPr id="612356" name="Text Box 4"/>
          <p:cNvSpPr txBox="1">
            <a:spLocks noChangeArrowheads="1"/>
          </p:cNvSpPr>
          <p:nvPr/>
        </p:nvSpPr>
        <p:spPr bwMode="auto">
          <a:xfrm>
            <a:off x="4059566" y="1676400"/>
            <a:ext cx="72007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نوح</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2357" name="Text Box 5"/>
          <p:cNvSpPr txBox="1">
            <a:spLocks noChangeArrowheads="1"/>
          </p:cNvSpPr>
          <p:nvPr/>
        </p:nvSpPr>
        <p:spPr bwMode="auto">
          <a:xfrm>
            <a:off x="866793" y="3124200"/>
            <a:ext cx="78419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يافث</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2358" name="Text Box 6"/>
          <p:cNvSpPr txBox="1">
            <a:spLocks noChangeArrowheads="1"/>
          </p:cNvSpPr>
          <p:nvPr/>
        </p:nvSpPr>
        <p:spPr bwMode="auto">
          <a:xfrm>
            <a:off x="4098832" y="3124200"/>
            <a:ext cx="64312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حام</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2359" name="Text Box 7"/>
          <p:cNvSpPr txBox="1">
            <a:spLocks noChangeArrowheads="1"/>
          </p:cNvSpPr>
          <p:nvPr/>
        </p:nvSpPr>
        <p:spPr bwMode="auto">
          <a:xfrm>
            <a:off x="7333192" y="3124200"/>
            <a:ext cx="678391"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سام</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612360" name="Text Box 8"/>
          <p:cNvSpPr txBox="1">
            <a:spLocks noChangeArrowheads="1"/>
          </p:cNvSpPr>
          <p:nvPr/>
        </p:nvSpPr>
        <p:spPr bwMode="auto">
          <a:xfrm>
            <a:off x="607215" y="4038600"/>
            <a:ext cx="160973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القوقازيون</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2361" name="Text Box 9"/>
          <p:cNvSpPr txBox="1">
            <a:spLocks noChangeArrowheads="1"/>
          </p:cNvSpPr>
          <p:nvPr/>
        </p:nvSpPr>
        <p:spPr bwMode="auto">
          <a:xfrm>
            <a:off x="3669206" y="4038600"/>
            <a:ext cx="1507144"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الكنعانيون</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2362" name="Text Box 10"/>
          <p:cNvSpPr txBox="1">
            <a:spLocks noChangeArrowheads="1"/>
          </p:cNvSpPr>
          <p:nvPr/>
        </p:nvSpPr>
        <p:spPr bwMode="auto">
          <a:xfrm>
            <a:off x="6960572" y="4038600"/>
            <a:ext cx="1407758"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الساميون</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612363" name="Text Box 11"/>
          <p:cNvSpPr txBox="1">
            <a:spLocks noChangeArrowheads="1"/>
          </p:cNvSpPr>
          <p:nvPr/>
        </p:nvSpPr>
        <p:spPr bwMode="auto">
          <a:xfrm>
            <a:off x="142272" y="5105400"/>
            <a:ext cx="2555507"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الأوروبيون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والهنود الشرقيون</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2364" name="Text Box 12"/>
          <p:cNvSpPr txBox="1">
            <a:spLocks noChangeArrowheads="1"/>
          </p:cNvSpPr>
          <p:nvPr/>
        </p:nvSpPr>
        <p:spPr bwMode="auto">
          <a:xfrm>
            <a:off x="3556102" y="5105400"/>
            <a:ext cx="1752403"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الأفارقة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والآسيويون</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2365" name="Text Box 13"/>
          <p:cNvSpPr txBox="1">
            <a:spLocks noChangeArrowheads="1"/>
          </p:cNvSpPr>
          <p:nvPr/>
        </p:nvSpPr>
        <p:spPr bwMode="auto">
          <a:xfrm>
            <a:off x="7039860" y="5105400"/>
            <a:ext cx="1261885"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اليهود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والعرب</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612366" name="AutoShape 14"/>
          <p:cNvSpPr>
            <a:spLocks noChangeArrowheads="1"/>
          </p:cNvSpPr>
          <p:nvPr/>
        </p:nvSpPr>
        <p:spPr bwMode="auto">
          <a:xfrm rot="-1112176">
            <a:off x="2590800" y="224155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12367" name="AutoShape 15"/>
          <p:cNvSpPr>
            <a:spLocks noChangeArrowheads="1"/>
          </p:cNvSpPr>
          <p:nvPr/>
        </p:nvSpPr>
        <p:spPr bwMode="auto">
          <a:xfrm rot="-5448300">
            <a:off x="4000500" y="25527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12368" name="AutoShape 16"/>
          <p:cNvSpPr>
            <a:spLocks noChangeArrowheads="1"/>
          </p:cNvSpPr>
          <p:nvPr/>
        </p:nvSpPr>
        <p:spPr bwMode="auto">
          <a:xfrm rot="-9047274">
            <a:off x="5410200" y="22860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7760" name="Text Box 17"/>
          <p:cNvSpPr txBox="1">
            <a:spLocks noChangeArrowheads="1"/>
          </p:cNvSpPr>
          <p:nvPr/>
        </p:nvSpPr>
        <p:spPr bwMode="auto">
          <a:xfrm>
            <a:off x="8615363" y="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92</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12370" name="Text Box 18"/>
          <p:cNvSpPr txBox="1">
            <a:spLocks noChangeArrowheads="1"/>
          </p:cNvSpPr>
          <p:nvPr/>
        </p:nvSpPr>
        <p:spPr bwMode="auto">
          <a:xfrm>
            <a:off x="2133600" y="3468688"/>
            <a:ext cx="62228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سين</a:t>
            </a:r>
            <a:endParaRPr kumimoji="0" lang="en-US" altLang="zh-CN"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12371" name="Text Box 19"/>
          <p:cNvSpPr txBox="1">
            <a:spLocks noChangeArrowheads="1"/>
          </p:cNvSpPr>
          <p:nvPr/>
        </p:nvSpPr>
        <p:spPr bwMode="auto">
          <a:xfrm>
            <a:off x="1676400" y="4876800"/>
            <a:ext cx="75854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سيناء</a:t>
            </a:r>
            <a:endParaRPr kumimoji="0" lang="en-US" altLang="zh-CN"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12372" name="Text Box 20"/>
          <p:cNvSpPr txBox="1">
            <a:spLocks noChangeArrowheads="1"/>
          </p:cNvSpPr>
          <p:nvPr/>
        </p:nvSpPr>
        <p:spPr bwMode="auto">
          <a:xfrm>
            <a:off x="8305800" y="1752600"/>
            <a:ext cx="68159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سينو</a:t>
            </a:r>
            <a:endParaRPr kumimoji="0" lang="en-US" altLang="zh-CN"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12373" name="Oval 21"/>
          <p:cNvSpPr>
            <a:spLocks noChangeArrowheads="1"/>
          </p:cNvSpPr>
          <p:nvPr/>
        </p:nvSpPr>
        <p:spPr bwMode="auto">
          <a:xfrm>
            <a:off x="2743200" y="3581400"/>
            <a:ext cx="152400" cy="152400"/>
          </a:xfrm>
          <a:prstGeom prst="ellipse">
            <a:avLst/>
          </a:prstGeom>
          <a:solidFill>
            <a:schemeClr val="bg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12374" name="AutoShape 22"/>
          <p:cNvSpPr>
            <a:spLocks noChangeArrowheads="1"/>
          </p:cNvSpPr>
          <p:nvPr/>
        </p:nvSpPr>
        <p:spPr bwMode="auto">
          <a:xfrm rot="11854091" flipV="1">
            <a:off x="2743200" y="3581400"/>
            <a:ext cx="381000" cy="1752600"/>
          </a:xfrm>
          <a:prstGeom prst="curvedRightArrow">
            <a:avLst>
              <a:gd name="adj1" fmla="val 92000"/>
              <a:gd name="adj2" fmla="val 184000"/>
              <a:gd name="adj3" fmla="val 33333"/>
            </a:avLst>
          </a:prstGeom>
          <a:solidFill>
            <a:schemeClr val="bg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12375" name="Freeform 23"/>
          <p:cNvSpPr>
            <a:spLocks/>
          </p:cNvSpPr>
          <p:nvPr/>
        </p:nvSpPr>
        <p:spPr bwMode="auto">
          <a:xfrm>
            <a:off x="2895600" y="1981200"/>
            <a:ext cx="5334000" cy="1447800"/>
          </a:xfrm>
          <a:custGeom>
            <a:avLst/>
            <a:gdLst/>
            <a:ahLst/>
            <a:cxnLst>
              <a:cxn ang="0">
                <a:pos x="0" y="912"/>
              </a:cxn>
              <a:cxn ang="0">
                <a:pos x="1056" y="192"/>
              </a:cxn>
              <a:cxn ang="0">
                <a:pos x="3360" y="0"/>
              </a:cxn>
            </a:cxnLst>
            <a:rect l="0" t="0" r="r" b="b"/>
            <a:pathLst>
              <a:path w="3360" h="912">
                <a:moveTo>
                  <a:pt x="0" y="912"/>
                </a:moveTo>
                <a:cubicBezTo>
                  <a:pt x="248" y="628"/>
                  <a:pt x="496" y="344"/>
                  <a:pt x="1056" y="192"/>
                </a:cubicBezTo>
                <a:cubicBezTo>
                  <a:pt x="1616" y="40"/>
                  <a:pt x="2488" y="20"/>
                  <a:pt x="3360" y="0"/>
                </a:cubicBezTo>
              </a:path>
            </a:pathLst>
          </a:custGeom>
          <a:noFill/>
          <a:ln w="76200" cmpd="sng">
            <a:solidFill>
              <a:srgbClr val="FFFFFF"/>
            </a:solidFill>
            <a:round/>
            <a:headEnd/>
            <a:tailEnd type="triangle" w="med" len="me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2376" name="Text Box 24"/>
          <p:cNvSpPr txBox="1">
            <a:spLocks noChangeArrowheads="1"/>
          </p:cNvSpPr>
          <p:nvPr/>
        </p:nvSpPr>
        <p:spPr bwMode="auto">
          <a:xfrm>
            <a:off x="6689725" y="6281738"/>
            <a:ext cx="1550425" cy="5847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449263" rtl="1"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تكوين ١٠</a:t>
            </a:r>
          </a:p>
        </p:txBody>
      </p:sp>
      <p:sp>
        <p:nvSpPr>
          <p:cNvPr id="25" name="Oval 1">
            <a:extLst>
              <a:ext uri="{FF2B5EF4-FFF2-40B4-BE49-F238E27FC236}">
                <a16:creationId xmlns:a16="http://schemas.microsoft.com/office/drawing/2014/main" id="{7732F1B6-DA1F-636E-082B-0B1322098E92}"/>
              </a:ext>
            </a:extLst>
          </p:cNvPr>
          <p:cNvSpPr>
            <a:spLocks noChangeArrowheads="1"/>
          </p:cNvSpPr>
          <p:nvPr/>
        </p:nvSpPr>
        <p:spPr bwMode="auto">
          <a:xfrm>
            <a:off x="6451600" y="4964113"/>
            <a:ext cx="2513013" cy="1349375"/>
          </a:xfrm>
          <a:prstGeom prst="ellipse">
            <a:avLst/>
          </a:prstGeom>
          <a:noFill/>
          <a:ln w="107950" algn="ctr">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altLang="en-US" sz="2400" b="0" i="0" u="none" strike="noStrike" kern="1200" cap="none" spc="0" normalizeH="0" baseline="0" noProof="0">
              <a:ln>
                <a:noFill/>
              </a:ln>
              <a:solidFill>
                <a:srgbClr val="000000"/>
              </a:solidFill>
              <a:effectLst/>
              <a:uLnTx/>
              <a:uFillTx/>
              <a:cs typeface="Arial" panose="020B0604020202020204" pitchFamily="34" charset="0"/>
            </a:endParaRPr>
          </a:p>
        </p:txBody>
      </p:sp>
    </p:spTree>
    <p:extLst>
      <p:ext uri="{BB962C8B-B14F-4D97-AF65-F5344CB8AC3E}">
        <p14:creationId xmlns:p14="http://schemas.microsoft.com/office/powerpoint/2010/main" val="68664392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2356"/>
                                        </p:tgtEl>
                                        <p:attrNameLst>
                                          <p:attrName>style.visibility</p:attrName>
                                        </p:attrNameLst>
                                      </p:cBhvr>
                                      <p:to>
                                        <p:strVal val="visible"/>
                                      </p:to>
                                    </p:set>
                                    <p:animEffect transition="in" filter="fade">
                                      <p:cBhvr>
                                        <p:cTn id="7" dur="500"/>
                                        <p:tgtEl>
                                          <p:spTgt spid="6123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2366"/>
                                        </p:tgtEl>
                                        <p:attrNameLst>
                                          <p:attrName>style.visibility</p:attrName>
                                        </p:attrNameLst>
                                      </p:cBhvr>
                                      <p:to>
                                        <p:strVal val="visible"/>
                                      </p:to>
                                    </p:set>
                                    <p:animEffect transition="in" filter="fade">
                                      <p:cBhvr>
                                        <p:cTn id="12" dur="500"/>
                                        <p:tgtEl>
                                          <p:spTgt spid="61236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12357"/>
                                        </p:tgtEl>
                                        <p:attrNameLst>
                                          <p:attrName>style.visibility</p:attrName>
                                        </p:attrNameLst>
                                      </p:cBhvr>
                                      <p:to>
                                        <p:strVal val="visible"/>
                                      </p:to>
                                    </p:set>
                                    <p:animEffect transition="in" filter="fade">
                                      <p:cBhvr>
                                        <p:cTn id="15" dur="500"/>
                                        <p:tgtEl>
                                          <p:spTgt spid="61235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12367"/>
                                        </p:tgtEl>
                                        <p:attrNameLst>
                                          <p:attrName>style.visibility</p:attrName>
                                        </p:attrNameLst>
                                      </p:cBhvr>
                                      <p:to>
                                        <p:strVal val="visible"/>
                                      </p:to>
                                    </p:set>
                                    <p:animEffect transition="in" filter="fade">
                                      <p:cBhvr>
                                        <p:cTn id="20" dur="500"/>
                                        <p:tgtEl>
                                          <p:spTgt spid="61236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12358"/>
                                        </p:tgtEl>
                                        <p:attrNameLst>
                                          <p:attrName>style.visibility</p:attrName>
                                        </p:attrNameLst>
                                      </p:cBhvr>
                                      <p:to>
                                        <p:strVal val="visible"/>
                                      </p:to>
                                    </p:set>
                                    <p:animEffect transition="in" filter="fade">
                                      <p:cBhvr>
                                        <p:cTn id="23" dur="500"/>
                                        <p:tgtEl>
                                          <p:spTgt spid="61235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12368"/>
                                        </p:tgtEl>
                                        <p:attrNameLst>
                                          <p:attrName>style.visibility</p:attrName>
                                        </p:attrNameLst>
                                      </p:cBhvr>
                                      <p:to>
                                        <p:strVal val="visible"/>
                                      </p:to>
                                    </p:set>
                                    <p:animEffect transition="in" filter="fade">
                                      <p:cBhvr>
                                        <p:cTn id="28" dur="500"/>
                                        <p:tgtEl>
                                          <p:spTgt spid="61236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12359"/>
                                        </p:tgtEl>
                                        <p:attrNameLst>
                                          <p:attrName>style.visibility</p:attrName>
                                        </p:attrNameLst>
                                      </p:cBhvr>
                                      <p:to>
                                        <p:strVal val="visible"/>
                                      </p:to>
                                    </p:set>
                                    <p:animEffect transition="in" filter="fade">
                                      <p:cBhvr>
                                        <p:cTn id="31" dur="500"/>
                                        <p:tgtEl>
                                          <p:spTgt spid="61235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12360"/>
                                        </p:tgtEl>
                                        <p:attrNameLst>
                                          <p:attrName>style.visibility</p:attrName>
                                        </p:attrNameLst>
                                      </p:cBhvr>
                                      <p:to>
                                        <p:strVal val="visible"/>
                                      </p:to>
                                    </p:set>
                                    <p:animEffect transition="in" filter="fade">
                                      <p:cBhvr>
                                        <p:cTn id="36" dur="500"/>
                                        <p:tgtEl>
                                          <p:spTgt spid="61236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12363"/>
                                        </p:tgtEl>
                                        <p:attrNameLst>
                                          <p:attrName>style.visibility</p:attrName>
                                        </p:attrNameLst>
                                      </p:cBhvr>
                                      <p:to>
                                        <p:strVal val="visible"/>
                                      </p:to>
                                    </p:set>
                                    <p:animEffect transition="in" filter="fade">
                                      <p:cBhvr>
                                        <p:cTn id="41" dur="500"/>
                                        <p:tgtEl>
                                          <p:spTgt spid="612363"/>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12361"/>
                                        </p:tgtEl>
                                        <p:attrNameLst>
                                          <p:attrName>style.visibility</p:attrName>
                                        </p:attrNameLst>
                                      </p:cBhvr>
                                      <p:to>
                                        <p:strVal val="visible"/>
                                      </p:to>
                                    </p:set>
                                    <p:animEffect transition="in" filter="fade">
                                      <p:cBhvr>
                                        <p:cTn id="46" dur="500"/>
                                        <p:tgtEl>
                                          <p:spTgt spid="61236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12364"/>
                                        </p:tgtEl>
                                        <p:attrNameLst>
                                          <p:attrName>style.visibility</p:attrName>
                                        </p:attrNameLst>
                                      </p:cBhvr>
                                      <p:to>
                                        <p:strVal val="visible"/>
                                      </p:to>
                                    </p:set>
                                    <p:animEffect transition="in" filter="fade">
                                      <p:cBhvr>
                                        <p:cTn id="51" dur="500"/>
                                        <p:tgtEl>
                                          <p:spTgt spid="612364"/>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12362"/>
                                        </p:tgtEl>
                                        <p:attrNameLst>
                                          <p:attrName>style.visibility</p:attrName>
                                        </p:attrNameLst>
                                      </p:cBhvr>
                                      <p:to>
                                        <p:strVal val="visible"/>
                                      </p:to>
                                    </p:set>
                                    <p:animEffect transition="in" filter="fade">
                                      <p:cBhvr>
                                        <p:cTn id="56" dur="500"/>
                                        <p:tgtEl>
                                          <p:spTgt spid="612362"/>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12365"/>
                                        </p:tgtEl>
                                        <p:attrNameLst>
                                          <p:attrName>style.visibility</p:attrName>
                                        </p:attrNameLst>
                                      </p:cBhvr>
                                      <p:to>
                                        <p:strVal val="visible"/>
                                      </p:to>
                                    </p:set>
                                    <p:animEffect transition="in" filter="fade">
                                      <p:cBhvr>
                                        <p:cTn id="61" dur="500"/>
                                        <p:tgtEl>
                                          <p:spTgt spid="612365"/>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12373"/>
                                        </p:tgtEl>
                                        <p:attrNameLst>
                                          <p:attrName>style.visibility</p:attrName>
                                        </p:attrNameLst>
                                      </p:cBhvr>
                                      <p:to>
                                        <p:strVal val="visible"/>
                                      </p:to>
                                    </p:set>
                                    <p:animEffect transition="in" filter="fade">
                                      <p:cBhvr>
                                        <p:cTn id="66" dur="500"/>
                                        <p:tgtEl>
                                          <p:spTgt spid="612373"/>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612370"/>
                                        </p:tgtEl>
                                        <p:attrNameLst>
                                          <p:attrName>style.visibility</p:attrName>
                                        </p:attrNameLst>
                                      </p:cBhvr>
                                      <p:to>
                                        <p:strVal val="visible"/>
                                      </p:to>
                                    </p:set>
                                    <p:animEffect transition="in" filter="fade">
                                      <p:cBhvr>
                                        <p:cTn id="71" dur="500"/>
                                        <p:tgtEl>
                                          <p:spTgt spid="612370"/>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2" presetClass="entr" presetSubtype="1" fill="hold" grpId="0" nodeType="clickEffect">
                                  <p:stCondLst>
                                    <p:cond delay="0"/>
                                  </p:stCondLst>
                                  <p:childTnLst>
                                    <p:set>
                                      <p:cBhvr>
                                        <p:cTn id="75" dur="1" fill="hold">
                                          <p:stCondLst>
                                            <p:cond delay="0"/>
                                          </p:stCondLst>
                                        </p:cTn>
                                        <p:tgtEl>
                                          <p:spTgt spid="612374"/>
                                        </p:tgtEl>
                                        <p:attrNameLst>
                                          <p:attrName>style.visibility</p:attrName>
                                        </p:attrNameLst>
                                      </p:cBhvr>
                                      <p:to>
                                        <p:strVal val="visible"/>
                                      </p:to>
                                    </p:set>
                                    <p:animEffect transition="in" filter="wipe(up)">
                                      <p:cBhvr>
                                        <p:cTn id="76" dur="500"/>
                                        <p:tgtEl>
                                          <p:spTgt spid="612374"/>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612371"/>
                                        </p:tgtEl>
                                        <p:attrNameLst>
                                          <p:attrName>style.visibility</p:attrName>
                                        </p:attrNameLst>
                                      </p:cBhvr>
                                      <p:to>
                                        <p:strVal val="visible"/>
                                      </p:to>
                                    </p:set>
                                    <p:animEffect transition="in" filter="fade">
                                      <p:cBhvr>
                                        <p:cTn id="81" dur="500"/>
                                        <p:tgtEl>
                                          <p:spTgt spid="612371"/>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22" presetClass="entr" presetSubtype="8" fill="hold" nodeType="clickEffect">
                                  <p:stCondLst>
                                    <p:cond delay="0"/>
                                  </p:stCondLst>
                                  <p:childTnLst>
                                    <p:set>
                                      <p:cBhvr>
                                        <p:cTn id="85" dur="1" fill="hold">
                                          <p:stCondLst>
                                            <p:cond delay="0"/>
                                          </p:stCondLst>
                                        </p:cTn>
                                        <p:tgtEl>
                                          <p:spTgt spid="612375"/>
                                        </p:tgtEl>
                                        <p:attrNameLst>
                                          <p:attrName>style.visibility</p:attrName>
                                        </p:attrNameLst>
                                      </p:cBhvr>
                                      <p:to>
                                        <p:strVal val="visible"/>
                                      </p:to>
                                    </p:set>
                                    <p:animEffect transition="in" filter="wipe(left)">
                                      <p:cBhvr>
                                        <p:cTn id="86" dur="500"/>
                                        <p:tgtEl>
                                          <p:spTgt spid="612375"/>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612372"/>
                                        </p:tgtEl>
                                        <p:attrNameLst>
                                          <p:attrName>style.visibility</p:attrName>
                                        </p:attrNameLst>
                                      </p:cBhvr>
                                      <p:to>
                                        <p:strVal val="visible"/>
                                      </p:to>
                                    </p:set>
                                    <p:animEffect transition="in" filter="fade">
                                      <p:cBhvr>
                                        <p:cTn id="91" dur="500"/>
                                        <p:tgtEl>
                                          <p:spTgt spid="612372"/>
                                        </p:tgtEl>
                                      </p:cBhvr>
                                    </p:animEffect>
                                  </p:childTnLst>
                                </p:cTn>
                              </p:par>
                            </p:childTnLst>
                          </p:cTn>
                        </p:par>
                      </p:childTnLst>
                    </p:cTn>
                  </p:par>
                  <p:par>
                    <p:cTn id="92" fill="hold">
                      <p:stCondLst>
                        <p:cond delay="indefinite"/>
                      </p:stCondLst>
                      <p:childTnLst>
                        <p:par>
                          <p:cTn id="93" fill="hold">
                            <p:stCondLst>
                              <p:cond delay="0"/>
                            </p:stCondLst>
                            <p:childTnLst>
                              <p:par>
                                <p:cTn id="94" presetID="14" presetClass="entr" presetSubtype="10" fill="hold" grpId="0" nodeType="click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randombar(horizontal)">
                                      <p:cBhvr>
                                        <p:cTn id="9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356" grpId="0" autoUpdateAnimBg="0"/>
      <p:bldP spid="612357" grpId="0" autoUpdateAnimBg="0"/>
      <p:bldP spid="612358" grpId="0" autoUpdateAnimBg="0"/>
      <p:bldP spid="612359" grpId="0" autoUpdateAnimBg="0"/>
      <p:bldP spid="612360" grpId="0" autoUpdateAnimBg="0"/>
      <p:bldP spid="612361" grpId="0" autoUpdateAnimBg="0"/>
      <p:bldP spid="612362" grpId="0" autoUpdateAnimBg="0"/>
      <p:bldP spid="612363" grpId="0" autoUpdateAnimBg="0"/>
      <p:bldP spid="612364" grpId="0" autoUpdateAnimBg="0"/>
      <p:bldP spid="612365" grpId="0" autoUpdateAnimBg="0"/>
      <p:bldP spid="612366" grpId="0" animBg="1"/>
      <p:bldP spid="612367" grpId="0" animBg="1"/>
      <p:bldP spid="612368" grpId="0" animBg="1"/>
      <p:bldP spid="612370" grpId="0" autoUpdateAnimBg="0"/>
      <p:bldP spid="612371" grpId="0" autoUpdateAnimBg="0"/>
      <p:bldP spid="612372" grpId="0" autoUpdateAnimBg="0"/>
      <p:bldP spid="612373" grpId="0" animBg="1"/>
      <p:bldP spid="612374" grpId="0" animBg="1"/>
      <p:bldP spid="2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ctrTitle"/>
          </p:nvPr>
        </p:nvSpPr>
        <p:spPr>
          <a:xfrm>
            <a:off x="5029200" y="152400"/>
            <a:ext cx="3962400" cy="2971800"/>
          </a:xfrm>
        </p:spPr>
        <p:txBody>
          <a:bodyPr/>
          <a:lstStyle/>
          <a:p>
            <a:pPr eaLnBrk="1" hangingPunct="1">
              <a:defRPr/>
            </a:pPr>
            <a:r>
              <a:rPr lang="ar-JO" sz="4800" b="1" dirty="0">
                <a:latin typeface="Arial" panose="020B0604020202020204" pitchFamily="34" charset="0"/>
                <a:cs typeface="Arial" panose="020B0604020202020204" pitchFamily="34" charset="0"/>
              </a:rPr>
              <a:t>التيهان</a:t>
            </a:r>
            <a:br>
              <a:rPr lang="ar-JO" sz="4800" b="1" dirty="0">
                <a:latin typeface="Arial" panose="020B0604020202020204" pitchFamily="34" charset="0"/>
                <a:cs typeface="Arial" panose="020B0604020202020204" pitchFamily="34" charset="0"/>
              </a:rPr>
            </a:br>
            <a:r>
              <a:rPr lang="ar-JO" sz="4800" b="1" dirty="0">
                <a:latin typeface="Arial" panose="020B0604020202020204" pitchFamily="34" charset="0"/>
                <a:cs typeface="Arial" panose="020B0604020202020204" pitchFamily="34" charset="0"/>
              </a:rPr>
              <a:t>في البرية</a:t>
            </a:r>
            <a:endParaRPr lang="en-US" sz="4800" b="1" dirty="0">
              <a:latin typeface="Arial" panose="020B0604020202020204" pitchFamily="34" charset="0"/>
              <a:cs typeface="Arial" panose="020B0604020202020204" pitchFamily="34" charset="0"/>
            </a:endParaRPr>
          </a:p>
        </p:txBody>
      </p:sp>
      <p:sp>
        <p:nvSpPr>
          <p:cNvPr id="113667" name="Rectangle 3"/>
          <p:cNvSpPr>
            <a:spLocks noGrp="1" noChangeArrowheads="1"/>
          </p:cNvSpPr>
          <p:nvPr>
            <p:ph type="subTitle" idx="1"/>
          </p:nvPr>
        </p:nvSpPr>
        <p:spPr>
          <a:xfrm>
            <a:off x="5486400" y="5867400"/>
            <a:ext cx="3505200" cy="762000"/>
          </a:xfrm>
        </p:spPr>
        <p:txBody>
          <a:bodyPr/>
          <a:lstStyle/>
          <a:p>
            <a:pPr eaLnBrk="1" hangingPunct="1">
              <a:defRPr/>
            </a:pPr>
            <a:r>
              <a:rPr lang="ar-JO" sz="2000" b="1" dirty="0">
                <a:latin typeface="Arial" panose="020B0604020202020204" pitchFamily="34" charset="0"/>
                <a:cs typeface="Arial" panose="020B0604020202020204" pitchFamily="34" charset="0"/>
              </a:rPr>
              <a:t>باري بيتزل، أطلس مودي لأراضي الكتاب المقدس، 87</a:t>
            </a:r>
            <a:endParaRPr lang="en-US" sz="2000" b="1" dirty="0">
              <a:latin typeface="Arial" panose="020B0604020202020204" pitchFamily="34" charset="0"/>
              <a:cs typeface="Arial" panose="020B0604020202020204" pitchFamily="34" charset="0"/>
            </a:endParaRPr>
          </a:p>
        </p:txBody>
      </p:sp>
      <p:pic>
        <p:nvPicPr>
          <p:cNvPr id="205827" name="Picture 4" descr="ExodusMapBeitzel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51260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828" name="Text Box 5"/>
          <p:cNvSpPr txBox="1">
            <a:spLocks noChangeArrowheads="1"/>
          </p:cNvSpPr>
          <p:nvPr/>
        </p:nvSpPr>
        <p:spPr bwMode="auto">
          <a:xfrm>
            <a:off x="8467725" y="115888"/>
            <a:ext cx="588623" cy="52322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sz="2800" b="1" dirty="0">
                <a:latin typeface="Arial" panose="020B0604020202020204" pitchFamily="34" charset="0"/>
                <a:cs typeface="Arial" panose="020B0604020202020204" pitchFamily="34" charset="0"/>
              </a:rPr>
              <a:t>54</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30553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3842" name="Picture 2" descr="sharkee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43" name="WordArt 3"/>
          <p:cNvSpPr>
            <a:spLocks noChangeArrowheads="1" noChangeShapeType="1" noTextEdit="1"/>
          </p:cNvSpPr>
          <p:nvPr/>
        </p:nvSpPr>
        <p:spPr bwMode="auto">
          <a:xfrm>
            <a:off x="1295400" y="2895600"/>
            <a:ext cx="6705600" cy="2209800"/>
          </a:xfrm>
          <a:prstGeom prst="rect">
            <a:avLst/>
          </a:prstGeom>
        </p:spPr>
        <p:txBody>
          <a:bodyPr wrap="none" fromWordArt="1">
            <a:prstTxWarp prst="textPlain">
              <a:avLst>
                <a:gd name="adj" fmla="val 50000"/>
              </a:avLst>
            </a:prstTxWarp>
          </a:bodyPr>
          <a:lstStyle/>
          <a:p>
            <a:pPr algn="ctr"/>
            <a:r>
              <a:rPr lang="en-US" sz="3600" b="1" i="1" kern="10" dirty="0">
                <a:ln w="9525">
                  <a:solidFill>
                    <a:srgbClr val="000000"/>
                  </a:solidFill>
                  <a:miter lim="800000"/>
                  <a:headEnd/>
                  <a:tailEnd/>
                </a:ln>
                <a:solidFill>
                  <a:srgbClr val="FFFFCC"/>
                </a:solidFill>
                <a:effectLst>
                  <a:outerShdw blurRad="63500" dist="71842" dir="2700000" algn="ctr" rotWithShape="0">
                    <a:srgbClr val="000000">
                      <a:alpha val="74997"/>
                    </a:srgbClr>
                  </a:outerShdw>
                </a:effectLst>
                <a:latin typeface="Copperplate Gothic Bold"/>
                <a:ea typeface="Copperplate Gothic Bold"/>
                <a:cs typeface="Copperplate Gothic Bold"/>
              </a:rPr>
              <a:t>Assyrians</a:t>
            </a:r>
          </a:p>
        </p:txBody>
      </p:sp>
      <p:sp>
        <p:nvSpPr>
          <p:cNvPr id="69636" name="Text Box 4"/>
          <p:cNvSpPr txBox="1">
            <a:spLocks noChangeArrowheads="1"/>
          </p:cNvSpPr>
          <p:nvPr/>
        </p:nvSpPr>
        <p:spPr bwMode="auto">
          <a:xfrm>
            <a:off x="3657600" y="1981200"/>
            <a:ext cx="1809750" cy="1235075"/>
          </a:xfrm>
          <a:prstGeom prst="rect">
            <a:avLst/>
          </a:prstGeom>
          <a:noFill/>
          <a:ln>
            <a:noFill/>
          </a:ln>
          <a:effectLst>
            <a:outerShdw blurRad="63500" dist="71842"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eaLnBrk="1" hangingPunct="1">
              <a:defRPr/>
            </a:pPr>
            <a:r>
              <a:rPr lang="en-US" sz="7200" b="1" i="1" dirty="0">
                <a:solidFill>
                  <a:schemeClr val="bg1"/>
                </a:solidFill>
                <a:latin typeface="Script MT Bold" charset="0"/>
              </a:rPr>
              <a:t>The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2" descr="sharkee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659" name="Rectangle 3"/>
          <p:cNvSpPr>
            <a:spLocks noChangeArrowheads="1"/>
          </p:cNvSpPr>
          <p:nvPr/>
        </p:nvSpPr>
        <p:spPr bwMode="auto">
          <a:xfrm>
            <a:off x="2057400" y="228600"/>
            <a:ext cx="4648200" cy="603250"/>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b"/>
          <a:lstStyle/>
          <a:p>
            <a:pPr algn="ctr">
              <a:defRPr/>
            </a:pPr>
            <a:r>
              <a:rPr lang="ar-JO" sz="3600" b="1" i="1" dirty="0">
                <a:solidFill>
                  <a:schemeClr val="tx2"/>
                </a:solidFill>
                <a:latin typeface="Arial" panose="020B0604020202020204" pitchFamily="34" charset="0"/>
                <a:cs typeface="Arial" panose="020B0604020202020204" pitchFamily="34" charset="0"/>
              </a:rPr>
              <a:t>أجداد</a:t>
            </a:r>
            <a:endParaRPr lang="en-US" sz="3600" b="1" i="1" dirty="0">
              <a:solidFill>
                <a:schemeClr val="tx2"/>
              </a:solidFill>
              <a:latin typeface="Arial" panose="020B0604020202020204" pitchFamily="34" charset="0"/>
              <a:cs typeface="Arial" panose="020B0604020202020204" pitchFamily="34" charset="0"/>
            </a:endParaRPr>
          </a:p>
        </p:txBody>
      </p:sp>
      <p:sp>
        <p:nvSpPr>
          <p:cNvPr id="164867" name="WordArt 4"/>
          <p:cNvSpPr>
            <a:spLocks noChangeArrowheads="1" noChangeShapeType="1" noTextEdit="1"/>
          </p:cNvSpPr>
          <p:nvPr/>
        </p:nvSpPr>
        <p:spPr bwMode="auto">
          <a:xfrm>
            <a:off x="2209800" y="762000"/>
            <a:ext cx="4343400" cy="533400"/>
          </a:xfrm>
          <a:prstGeom prst="rect">
            <a:avLst/>
          </a:prstGeom>
        </p:spPr>
        <p:txBody>
          <a:bodyPr wrap="none" fromWordArt="1">
            <a:prstTxWarp prst="textPlain">
              <a:avLst>
                <a:gd name="adj" fmla="val 48148"/>
              </a:avLst>
            </a:prstTxWarp>
          </a:bodyPr>
          <a:lstStyle/>
          <a:p>
            <a:pPr algn="ctr"/>
            <a:r>
              <a:rPr lang="en-US" sz="3600" b="1" kern="10" spc="-180" dirty="0">
                <a:ln w="9525">
                  <a:solidFill>
                    <a:schemeClr val="tx1"/>
                  </a:solidFill>
                  <a:miter lim="800000"/>
                  <a:headEnd/>
                  <a:tailEnd/>
                </a:ln>
                <a:solidFill>
                  <a:srgbClr val="FED970"/>
                </a:solidFill>
                <a:effectLst>
                  <a:outerShdw blurRad="63500" dist="53882" dir="2700000" algn="ctr" rotWithShape="0">
                    <a:srgbClr val="000000">
                      <a:alpha val="74997"/>
                    </a:srgbClr>
                  </a:outerShdw>
                </a:effectLst>
                <a:latin typeface="Copperplate Gothic Bold"/>
                <a:ea typeface="Copperplate Gothic Bold"/>
                <a:cs typeface="Copperplate Gothic Bold"/>
              </a:rPr>
              <a:t>Assyrians</a:t>
            </a:r>
          </a:p>
        </p:txBody>
      </p:sp>
      <p:sp>
        <p:nvSpPr>
          <p:cNvPr id="70661" name="Text Box 5"/>
          <p:cNvSpPr txBox="1">
            <a:spLocks noChangeArrowheads="1"/>
          </p:cNvSpPr>
          <p:nvPr/>
        </p:nvSpPr>
        <p:spPr bwMode="auto">
          <a:xfrm>
            <a:off x="360363" y="4343400"/>
            <a:ext cx="5507037" cy="1933927"/>
          </a:xfrm>
          <a:prstGeom prst="rect">
            <a:avLst/>
          </a:prstGeom>
          <a:solidFill>
            <a:srgbClr val="FFFFCC"/>
          </a:solidFill>
          <a:ln w="38100">
            <a:solidFill>
              <a:srgbClr val="CC6600"/>
            </a:solidFill>
            <a:miter lim="800000"/>
            <a:headEnd/>
            <a:tailEnd/>
          </a:ln>
          <a:effectLst>
            <a:outerShdw blurRad="63500" dist="53882" dir="2700000" algn="ctr" rotWithShape="0">
              <a:schemeClr val="tx1">
                <a:alpha val="74998"/>
              </a:schemeClr>
            </a:outerShdw>
          </a:effectLst>
        </p:spPr>
        <p:txBody>
          <a:bodyPr>
            <a:spAutoFit/>
          </a:bodyPr>
          <a:lstStyle/>
          <a:p>
            <a:pPr>
              <a:lnSpc>
                <a:spcPct val="40000"/>
              </a:lnSpc>
              <a:defRPr/>
            </a:pPr>
            <a:endParaRPr lang="en-US" sz="2200" b="1" dirty="0">
              <a:solidFill>
                <a:schemeClr val="accent2"/>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rtl="1">
              <a:lnSpc>
                <a:spcPct val="110000"/>
              </a:lnSpc>
              <a:buFontTx/>
              <a:buChar char="•"/>
              <a:defRPr/>
            </a:pPr>
            <a:r>
              <a:rPr lang="ar-JO" sz="2200" b="1" i="1" dirty="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أشور </a:t>
            </a:r>
            <a:r>
              <a:rPr lang="ar-JO" sz="2200" b="1" i="1" dirty="0">
                <a:solidFill>
                  <a:srgbClr val="002060"/>
                </a:solidFill>
                <a:effectLst>
                  <a:outerShdw blurRad="38100" dist="38100" dir="2700000" algn="tl">
                    <a:srgbClr val="000000"/>
                  </a:outerShdw>
                </a:effectLst>
                <a:latin typeface="Arial" panose="020B0604020202020204" pitchFamily="34" charset="0"/>
                <a:cs typeface="Arial" panose="020B0604020202020204" pitchFamily="34" charset="0"/>
              </a:rPr>
              <a:t>بالشكل اليوناني </a:t>
            </a:r>
            <a:r>
              <a:rPr lang="ar-JO" sz="2200" b="1" i="1" dirty="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آشيريا </a:t>
            </a:r>
            <a:endParaRPr lang="en-US" sz="2200" b="1" dirty="0">
              <a:solidFill>
                <a:schemeClr val="accent2"/>
              </a:solidFill>
              <a:effectLst>
                <a:outerShdw blurRad="38100" dist="38100" dir="2700000" algn="tl">
                  <a:srgbClr val="000000"/>
                </a:outerShdw>
              </a:effectLst>
              <a:latin typeface="Arial" panose="020B0604020202020204" pitchFamily="34" charset="0"/>
              <a:cs typeface="Arial" panose="020B0604020202020204" pitchFamily="34" charset="0"/>
            </a:endParaRPr>
          </a:p>
          <a:p>
            <a:pPr lvl="1" algn="r" rtl="1">
              <a:lnSpc>
                <a:spcPct val="110000"/>
              </a:lnSpc>
              <a:buFontTx/>
              <a:buChar char="•"/>
              <a:defRPr/>
            </a:pPr>
            <a:r>
              <a:rPr lang="ar-JO" sz="2200" b="1" dirty="0">
                <a:solidFill>
                  <a:schemeClr val="accent2"/>
                </a:solidFill>
                <a:effectLst>
                  <a:outerShdw blurRad="38100" dist="38100" dir="2700000" algn="tl">
                    <a:srgbClr val="000000"/>
                  </a:outerShdw>
                </a:effectLst>
                <a:latin typeface="Arial" panose="020B0604020202020204" pitchFamily="34" charset="0"/>
                <a:cs typeface="Arial" panose="020B0604020202020204" pitchFamily="34" charset="0"/>
              </a:rPr>
              <a:t> المملكة</a:t>
            </a:r>
          </a:p>
          <a:p>
            <a:pPr lvl="1" algn="r" rtl="1">
              <a:lnSpc>
                <a:spcPct val="110000"/>
              </a:lnSpc>
              <a:buFontTx/>
              <a:buChar char="•"/>
              <a:defRPr/>
            </a:pPr>
            <a:r>
              <a:rPr lang="ar-JO" sz="2200" b="1" dirty="0">
                <a:solidFill>
                  <a:schemeClr val="accent2"/>
                </a:solidFill>
                <a:effectLst>
                  <a:outerShdw blurRad="38100" dist="38100" dir="2700000" algn="tl">
                    <a:srgbClr val="000000"/>
                  </a:outerShdw>
                </a:effectLst>
                <a:latin typeface="Arial" panose="020B0604020202020204" pitchFamily="34" charset="0"/>
                <a:cs typeface="Arial" panose="020B0604020202020204" pitchFamily="34" charset="0"/>
              </a:rPr>
              <a:t> العاصمة الأصلية</a:t>
            </a:r>
          </a:p>
          <a:p>
            <a:pPr lvl="1" algn="r" rtl="1">
              <a:lnSpc>
                <a:spcPct val="110000"/>
              </a:lnSpc>
              <a:buFontTx/>
              <a:buChar char="•"/>
              <a:defRPr/>
            </a:pPr>
            <a:r>
              <a:rPr lang="ar-JO" sz="2200" b="1" dirty="0">
                <a:solidFill>
                  <a:schemeClr val="accent2"/>
                </a:solidFill>
                <a:effectLst>
                  <a:outerShdw blurRad="38100" dist="38100" dir="2700000" algn="tl">
                    <a:srgbClr val="000000"/>
                  </a:outerShdw>
                </a:effectLst>
                <a:latin typeface="Arial" panose="020B0604020202020204" pitchFamily="34" charset="0"/>
                <a:cs typeface="Arial" panose="020B0604020202020204" pitchFamily="34" charset="0"/>
              </a:rPr>
              <a:t> الإله الوطني</a:t>
            </a:r>
            <a:endParaRPr lang="en-US" sz="2200" b="1" dirty="0">
              <a:solidFill>
                <a:schemeClr val="accent2"/>
              </a:solidFill>
              <a:effectLst>
                <a:outerShdw blurRad="38100" dist="38100" dir="2700000" algn="tl">
                  <a:srgbClr val="000000"/>
                </a:outerShdw>
              </a:effectLst>
              <a:latin typeface="Arial" panose="020B0604020202020204" pitchFamily="34" charset="0"/>
              <a:cs typeface="Arial" panose="020B0604020202020204" pitchFamily="34" charset="0"/>
            </a:endParaRPr>
          </a:p>
          <a:p>
            <a:pPr lvl="1">
              <a:lnSpc>
                <a:spcPct val="60000"/>
              </a:lnSpc>
              <a:defRPr/>
            </a:pPr>
            <a:endParaRPr lang="en-US" sz="2200" b="1" dirty="0">
              <a:solidFill>
                <a:schemeClr val="accent2"/>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0662" name="Line 6"/>
          <p:cNvSpPr>
            <a:spLocks noChangeShapeType="1"/>
          </p:cNvSpPr>
          <p:nvPr/>
        </p:nvSpPr>
        <p:spPr bwMode="auto">
          <a:xfrm flipH="1">
            <a:off x="2133600" y="3810000"/>
            <a:ext cx="4495800" cy="685800"/>
          </a:xfrm>
          <a:prstGeom prst="line">
            <a:avLst/>
          </a:prstGeom>
          <a:noFill/>
          <a:ln w="76200">
            <a:solidFill>
              <a:srgbClr val="FF0000"/>
            </a:solidFill>
            <a:round/>
            <a:headEnd/>
            <a:tailEnd type="triangle" w="med" len="me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latin typeface="Arial" panose="020B0604020202020204" pitchFamily="34" charset="0"/>
              <a:cs typeface="Arial" panose="020B0604020202020204" pitchFamily="34" charset="0"/>
            </a:endParaRPr>
          </a:p>
        </p:txBody>
      </p:sp>
      <p:sp>
        <p:nvSpPr>
          <p:cNvPr id="70663" name="AutoShape 7"/>
          <p:cNvSpPr>
            <a:spLocks noChangeAspect="1" noChangeArrowheads="1" noTextEdit="1"/>
          </p:cNvSpPr>
          <p:nvPr/>
        </p:nvSpPr>
        <p:spPr bwMode="auto">
          <a:xfrm>
            <a:off x="1828800" y="1143000"/>
            <a:ext cx="6858000" cy="464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cxnSp>
        <p:nvCxnSpPr>
          <p:cNvPr id="164871" name="_s21528"/>
          <p:cNvCxnSpPr>
            <a:cxnSpLocks noChangeShapeType="1"/>
            <a:stCxn id="70676" idx="0"/>
            <a:endCxn id="70675" idx="2"/>
          </p:cNvCxnSpPr>
          <p:nvPr/>
        </p:nvCxnSpPr>
        <p:spPr bwMode="auto">
          <a:xfrm rot="5400000" flipH="1">
            <a:off x="7367588" y="4999037"/>
            <a:ext cx="177800" cy="22225"/>
          </a:xfrm>
          <a:prstGeom prst="bentConnector3">
            <a:avLst>
              <a:gd name="adj1" fmla="val 50000"/>
            </a:avLst>
          </a:prstGeom>
          <a:noFill/>
          <a:ln w="38100">
            <a:solidFill>
              <a:schemeClr val="bg1"/>
            </a:solidFill>
            <a:miter lim="800000"/>
            <a:headEnd/>
            <a:tailEnd/>
          </a:ln>
          <a:extLst>
            <a:ext uri="{909E8E84-426E-40dd-AFC4-6F175D3DCCD1}">
              <a14:hiddenFill xmlns="" xmlns:a14="http://schemas.microsoft.com/office/drawing/2010/main">
                <a:noFill/>
              </a14:hiddenFill>
            </a:ext>
          </a:extLst>
        </p:spPr>
      </p:cxnSp>
      <p:cxnSp>
        <p:nvCxnSpPr>
          <p:cNvPr id="164872" name="_s21526"/>
          <p:cNvCxnSpPr>
            <a:cxnSpLocks noChangeShapeType="1"/>
            <a:stCxn id="70675" idx="0"/>
            <a:endCxn id="70674" idx="2"/>
          </p:cNvCxnSpPr>
          <p:nvPr/>
        </p:nvCxnSpPr>
        <p:spPr bwMode="auto">
          <a:xfrm rot="5400000" flipH="1">
            <a:off x="7356476" y="4049712"/>
            <a:ext cx="177800" cy="3175"/>
          </a:xfrm>
          <a:prstGeom prst="bentConnector3">
            <a:avLst>
              <a:gd name="adj1" fmla="val 50000"/>
            </a:avLst>
          </a:prstGeom>
          <a:noFill/>
          <a:ln w="38100">
            <a:solidFill>
              <a:schemeClr val="bg1"/>
            </a:solidFill>
            <a:miter lim="800000"/>
            <a:headEnd/>
            <a:tailEnd/>
          </a:ln>
          <a:extLst>
            <a:ext uri="{909E8E84-426E-40dd-AFC4-6F175D3DCCD1}">
              <a14:hiddenFill xmlns="" xmlns:a14="http://schemas.microsoft.com/office/drawing/2010/main">
                <a:noFill/>
              </a14:hiddenFill>
            </a:ext>
          </a:extLst>
        </p:spPr>
      </p:cxnSp>
      <p:cxnSp>
        <p:nvCxnSpPr>
          <p:cNvPr id="164873" name="_s21524"/>
          <p:cNvCxnSpPr>
            <a:cxnSpLocks noChangeShapeType="1"/>
            <a:stCxn id="70674" idx="0"/>
            <a:endCxn id="70673" idx="2"/>
          </p:cNvCxnSpPr>
          <p:nvPr/>
        </p:nvCxnSpPr>
        <p:spPr bwMode="auto">
          <a:xfrm rot="-5400000">
            <a:off x="7356476" y="3424237"/>
            <a:ext cx="177800" cy="3175"/>
          </a:xfrm>
          <a:prstGeom prst="bentConnector3">
            <a:avLst>
              <a:gd name="adj1" fmla="val 50000"/>
            </a:avLst>
          </a:prstGeom>
          <a:noFill/>
          <a:ln w="38100">
            <a:solidFill>
              <a:schemeClr val="bg1"/>
            </a:solidFill>
            <a:miter lim="800000"/>
            <a:headEnd/>
            <a:tailEnd/>
          </a:ln>
          <a:extLst>
            <a:ext uri="{909E8E84-426E-40dd-AFC4-6F175D3DCCD1}">
              <a14:hiddenFill xmlns="" xmlns:a14="http://schemas.microsoft.com/office/drawing/2010/main">
                <a:noFill/>
              </a14:hiddenFill>
            </a:ext>
          </a:extLst>
        </p:spPr>
      </p:cxnSp>
      <p:cxnSp>
        <p:nvCxnSpPr>
          <p:cNvPr id="164874" name="_s21522"/>
          <p:cNvCxnSpPr>
            <a:cxnSpLocks noChangeShapeType="1"/>
            <a:stCxn id="70673" idx="0"/>
            <a:endCxn id="70670" idx="2"/>
          </p:cNvCxnSpPr>
          <p:nvPr/>
        </p:nvCxnSpPr>
        <p:spPr bwMode="auto">
          <a:xfrm rot="5400000" flipH="1">
            <a:off x="6262688" y="1344613"/>
            <a:ext cx="177800" cy="2184400"/>
          </a:xfrm>
          <a:prstGeom prst="bentConnector3">
            <a:avLst>
              <a:gd name="adj1" fmla="val 50000"/>
            </a:avLst>
          </a:prstGeom>
          <a:noFill/>
          <a:ln w="38100">
            <a:solidFill>
              <a:schemeClr val="bg1"/>
            </a:solidFill>
            <a:miter lim="800000"/>
            <a:headEnd/>
            <a:tailEnd/>
          </a:ln>
          <a:extLst>
            <a:ext uri="{909E8E84-426E-40dd-AFC4-6F175D3DCCD1}">
              <a14:hiddenFill xmlns="" xmlns:a14="http://schemas.microsoft.com/office/drawing/2010/main">
                <a:noFill/>
              </a14:hiddenFill>
            </a:ext>
          </a:extLst>
        </p:spPr>
      </p:cxnSp>
      <p:cxnSp>
        <p:nvCxnSpPr>
          <p:cNvPr id="164875" name="_s21520"/>
          <p:cNvCxnSpPr>
            <a:cxnSpLocks noChangeShapeType="1"/>
            <a:stCxn id="70672" idx="0"/>
            <a:endCxn id="70670" idx="2"/>
          </p:cNvCxnSpPr>
          <p:nvPr/>
        </p:nvCxnSpPr>
        <p:spPr bwMode="auto">
          <a:xfrm rot="-5400000">
            <a:off x="5106194" y="2372519"/>
            <a:ext cx="177800" cy="128588"/>
          </a:xfrm>
          <a:prstGeom prst="bentConnector3">
            <a:avLst>
              <a:gd name="adj1" fmla="val 50000"/>
            </a:avLst>
          </a:prstGeom>
          <a:noFill/>
          <a:ln w="38100">
            <a:solidFill>
              <a:schemeClr val="bg1"/>
            </a:solidFill>
            <a:miter lim="800000"/>
            <a:headEnd/>
            <a:tailEnd/>
          </a:ln>
          <a:extLst>
            <a:ext uri="{909E8E84-426E-40dd-AFC4-6F175D3DCCD1}">
              <a14:hiddenFill xmlns="" xmlns:a14="http://schemas.microsoft.com/office/drawing/2010/main">
                <a:noFill/>
              </a14:hiddenFill>
            </a:ext>
          </a:extLst>
        </p:spPr>
      </p:cxnSp>
      <p:cxnSp>
        <p:nvCxnSpPr>
          <p:cNvPr id="164876" name="_s21518"/>
          <p:cNvCxnSpPr>
            <a:cxnSpLocks noChangeShapeType="1"/>
            <a:stCxn id="70671" idx="0"/>
            <a:endCxn id="70670" idx="2"/>
          </p:cNvCxnSpPr>
          <p:nvPr/>
        </p:nvCxnSpPr>
        <p:spPr bwMode="auto">
          <a:xfrm rot="-5400000">
            <a:off x="3951288" y="1217613"/>
            <a:ext cx="177800" cy="2438400"/>
          </a:xfrm>
          <a:prstGeom prst="bentConnector3">
            <a:avLst>
              <a:gd name="adj1" fmla="val 50000"/>
            </a:avLst>
          </a:prstGeom>
          <a:noFill/>
          <a:ln w="38100">
            <a:solidFill>
              <a:schemeClr val="bg1"/>
            </a:solidFill>
            <a:miter lim="800000"/>
            <a:headEnd/>
            <a:tailEnd/>
          </a:ln>
          <a:extLst>
            <a:ext uri="{909E8E84-426E-40dd-AFC4-6F175D3DCCD1}">
              <a14:hiddenFill xmlns="" xmlns:a14="http://schemas.microsoft.com/office/drawing/2010/main">
                <a:noFill/>
              </a14:hiddenFill>
            </a:ext>
          </a:extLst>
        </p:spPr>
      </p:cxnSp>
      <p:sp>
        <p:nvSpPr>
          <p:cNvPr id="70670" name="_s21516"/>
          <p:cNvSpPr>
            <a:spLocks noChangeArrowheads="1"/>
          </p:cNvSpPr>
          <p:nvPr/>
        </p:nvSpPr>
        <p:spPr bwMode="auto">
          <a:xfrm>
            <a:off x="4267200" y="1917700"/>
            <a:ext cx="1982788" cy="430213"/>
          </a:xfrm>
          <a:prstGeom prst="rect">
            <a:avLst/>
          </a:prstGeom>
          <a:solidFill>
            <a:srgbClr val="CCCCFF"/>
          </a:solidFill>
          <a:ln w="12700">
            <a:solidFill>
              <a:srgbClr val="808080"/>
            </a:solidFill>
            <a:miter lim="800000"/>
            <a:headEnd/>
            <a:tailEnd/>
          </a:ln>
          <a:effectLst>
            <a:outerShdw blurRad="63500" dist="107763" dir="2700000" algn="ctr" rotWithShape="0">
              <a:srgbClr val="000000">
                <a:alpha val="74998"/>
              </a:srgbClr>
            </a:outerShdw>
          </a:effectLst>
        </p:spPr>
        <p:txBody>
          <a:bodyPr wrap="none" lIns="67688" tIns="33844" rIns="67688" bIns="33844" anchor="ctr"/>
          <a:lstStyle/>
          <a:p>
            <a:pPr algn="ctr">
              <a:defRPr/>
            </a:pPr>
            <a:r>
              <a:rPr lang="ar-JO" sz="2300" b="1" dirty="0">
                <a:solidFill>
                  <a:srgbClr val="000000"/>
                </a:solidFill>
                <a:latin typeface="Arial" panose="020B0604020202020204" pitchFamily="34" charset="0"/>
                <a:cs typeface="Arial" panose="020B0604020202020204" pitchFamily="34" charset="0"/>
              </a:rPr>
              <a:t>نوح</a:t>
            </a:r>
            <a:endParaRPr lang="en-US" sz="2300" dirty="0">
              <a:latin typeface="Arial" panose="020B0604020202020204" pitchFamily="34" charset="0"/>
              <a:cs typeface="Arial" panose="020B0604020202020204" pitchFamily="34" charset="0"/>
            </a:endParaRPr>
          </a:p>
        </p:txBody>
      </p:sp>
      <p:sp>
        <p:nvSpPr>
          <p:cNvPr id="70671" name="_s21517"/>
          <p:cNvSpPr>
            <a:spLocks noChangeArrowheads="1"/>
          </p:cNvSpPr>
          <p:nvPr/>
        </p:nvSpPr>
        <p:spPr bwMode="auto">
          <a:xfrm>
            <a:off x="1828800" y="2525713"/>
            <a:ext cx="1982788" cy="811212"/>
          </a:xfrm>
          <a:prstGeom prst="rect">
            <a:avLst/>
          </a:prstGeom>
          <a:solidFill>
            <a:srgbClr val="CCCCFF"/>
          </a:solidFill>
          <a:ln w="12700">
            <a:solidFill>
              <a:srgbClr val="808080"/>
            </a:solidFill>
            <a:miter lim="800000"/>
            <a:headEnd/>
            <a:tailEnd/>
          </a:ln>
          <a:effectLst>
            <a:outerShdw blurRad="63500" dist="107763" dir="2700000" algn="ctr" rotWithShape="0">
              <a:srgbClr val="000000">
                <a:alpha val="74998"/>
              </a:srgbClr>
            </a:outerShdw>
          </a:effectLst>
        </p:spPr>
        <p:txBody>
          <a:bodyPr wrap="none" lIns="67688" tIns="33844" rIns="67688" bIns="33844" anchor="ctr"/>
          <a:lstStyle/>
          <a:p>
            <a:pPr algn="ctr">
              <a:defRPr/>
            </a:pPr>
            <a:r>
              <a:rPr lang="ar-JO" sz="2300" b="1" dirty="0">
                <a:solidFill>
                  <a:srgbClr val="000000"/>
                </a:solidFill>
                <a:latin typeface="Arial" panose="020B0604020202020204" pitchFamily="34" charset="0"/>
                <a:cs typeface="Arial" panose="020B0604020202020204" pitchFamily="34" charset="0"/>
              </a:rPr>
              <a:t>يافث</a:t>
            </a:r>
            <a:endParaRPr lang="en-US" sz="2300" dirty="0">
              <a:latin typeface="Arial" panose="020B0604020202020204" pitchFamily="34" charset="0"/>
              <a:cs typeface="Arial" panose="020B0604020202020204" pitchFamily="34" charset="0"/>
            </a:endParaRPr>
          </a:p>
        </p:txBody>
      </p:sp>
      <p:sp>
        <p:nvSpPr>
          <p:cNvPr id="70672" name="_s21519"/>
          <p:cNvSpPr>
            <a:spLocks noChangeArrowheads="1"/>
          </p:cNvSpPr>
          <p:nvPr/>
        </p:nvSpPr>
        <p:spPr bwMode="auto">
          <a:xfrm>
            <a:off x="4141788" y="2525713"/>
            <a:ext cx="1981200" cy="811212"/>
          </a:xfrm>
          <a:prstGeom prst="rect">
            <a:avLst/>
          </a:prstGeom>
          <a:solidFill>
            <a:srgbClr val="CCCCFF"/>
          </a:solidFill>
          <a:ln w="12700">
            <a:solidFill>
              <a:srgbClr val="808080"/>
            </a:solidFill>
            <a:miter lim="800000"/>
            <a:headEnd/>
            <a:tailEnd/>
          </a:ln>
          <a:effectLst>
            <a:outerShdw blurRad="63500" dist="107763" dir="2700000" algn="ctr" rotWithShape="0">
              <a:srgbClr val="000000">
                <a:alpha val="74998"/>
              </a:srgbClr>
            </a:outerShdw>
          </a:effectLst>
        </p:spPr>
        <p:txBody>
          <a:bodyPr wrap="none" lIns="67688" tIns="33844" rIns="67688" bIns="33844" anchor="ctr"/>
          <a:lstStyle/>
          <a:p>
            <a:pPr algn="ctr">
              <a:defRPr/>
            </a:pPr>
            <a:r>
              <a:rPr lang="ar-JO" sz="2300" b="1" dirty="0">
                <a:solidFill>
                  <a:srgbClr val="000000"/>
                </a:solidFill>
                <a:latin typeface="Arial" panose="020B0604020202020204" pitchFamily="34" charset="0"/>
                <a:cs typeface="Arial" panose="020B0604020202020204" pitchFamily="34" charset="0"/>
              </a:rPr>
              <a:t>حام</a:t>
            </a:r>
            <a:endParaRPr lang="en-US" sz="2300" dirty="0">
              <a:latin typeface="Arial" panose="020B0604020202020204" pitchFamily="34" charset="0"/>
              <a:cs typeface="Arial" panose="020B0604020202020204" pitchFamily="34" charset="0"/>
            </a:endParaRPr>
          </a:p>
        </p:txBody>
      </p:sp>
      <p:sp>
        <p:nvSpPr>
          <p:cNvPr id="70673" name="_s21521"/>
          <p:cNvSpPr>
            <a:spLocks noChangeArrowheads="1"/>
          </p:cNvSpPr>
          <p:nvPr/>
        </p:nvSpPr>
        <p:spPr bwMode="auto">
          <a:xfrm>
            <a:off x="6454775" y="2525713"/>
            <a:ext cx="1981200" cy="811212"/>
          </a:xfrm>
          <a:prstGeom prst="rect">
            <a:avLst/>
          </a:prstGeom>
          <a:solidFill>
            <a:srgbClr val="CCCCFF"/>
          </a:solidFill>
          <a:ln w="12700">
            <a:solidFill>
              <a:srgbClr val="808080"/>
            </a:solidFill>
            <a:miter lim="800000"/>
            <a:headEnd/>
            <a:tailEnd/>
          </a:ln>
          <a:effectLst>
            <a:outerShdw blurRad="63500" dist="107763" dir="2700000" algn="ctr" rotWithShape="0">
              <a:srgbClr val="000000">
                <a:alpha val="74998"/>
              </a:srgbClr>
            </a:outerShdw>
          </a:effectLst>
        </p:spPr>
        <p:txBody>
          <a:bodyPr wrap="none" lIns="67688" tIns="33844" rIns="67688" bIns="33844" anchor="ctr"/>
          <a:lstStyle/>
          <a:p>
            <a:pPr algn="ctr">
              <a:defRPr/>
            </a:pPr>
            <a:r>
              <a:rPr lang="ar-JO" sz="2300" b="1" dirty="0">
                <a:solidFill>
                  <a:srgbClr val="000000"/>
                </a:solidFill>
                <a:latin typeface="Arial" panose="020B0604020202020204" pitchFamily="34" charset="0"/>
                <a:cs typeface="Arial" panose="020B0604020202020204" pitchFamily="34" charset="0"/>
              </a:rPr>
              <a:t>سام</a:t>
            </a:r>
            <a:endParaRPr lang="en-US" sz="2300" b="1" dirty="0">
              <a:solidFill>
                <a:srgbClr val="000000"/>
              </a:solidFill>
              <a:latin typeface="Arial" panose="020B0604020202020204" pitchFamily="34" charset="0"/>
              <a:cs typeface="Arial" panose="020B0604020202020204" pitchFamily="34" charset="0"/>
            </a:endParaRPr>
          </a:p>
          <a:p>
            <a:pPr algn="ctr">
              <a:defRPr/>
            </a:pPr>
            <a:r>
              <a:rPr lang="en-US" sz="2300" dirty="0">
                <a:solidFill>
                  <a:srgbClr val="000000"/>
                </a:solidFill>
                <a:latin typeface="Arial" panose="020B0604020202020204" pitchFamily="34" charset="0"/>
                <a:cs typeface="Arial" panose="020B0604020202020204" pitchFamily="34" charset="0"/>
              </a:rPr>
              <a:t>(</a:t>
            </a:r>
            <a:r>
              <a:rPr lang="ar-JO" sz="2300" dirty="0">
                <a:solidFill>
                  <a:srgbClr val="000000"/>
                </a:solidFill>
                <a:latin typeface="Arial" panose="020B0604020202020204" pitchFamily="34" charset="0"/>
                <a:cs typeface="Arial" panose="020B0604020202020204" pitchFamily="34" charset="0"/>
              </a:rPr>
              <a:t>الساميين</a:t>
            </a:r>
            <a:r>
              <a:rPr lang="en-US" sz="2300" dirty="0">
                <a:solidFill>
                  <a:srgbClr val="000000"/>
                </a:solidFill>
                <a:latin typeface="Arial" panose="020B0604020202020204" pitchFamily="34" charset="0"/>
                <a:cs typeface="Arial" panose="020B0604020202020204" pitchFamily="34" charset="0"/>
              </a:rPr>
              <a:t>)</a:t>
            </a:r>
            <a:endParaRPr lang="en-US" sz="2300" dirty="0">
              <a:latin typeface="Arial" panose="020B0604020202020204" pitchFamily="34" charset="0"/>
              <a:cs typeface="Arial" panose="020B0604020202020204" pitchFamily="34" charset="0"/>
            </a:endParaRPr>
          </a:p>
        </p:txBody>
      </p:sp>
      <p:sp>
        <p:nvSpPr>
          <p:cNvPr id="70674" name="_s21523"/>
          <p:cNvSpPr>
            <a:spLocks noChangeArrowheads="1"/>
          </p:cNvSpPr>
          <p:nvPr/>
        </p:nvSpPr>
        <p:spPr bwMode="auto">
          <a:xfrm>
            <a:off x="6451600" y="3514725"/>
            <a:ext cx="1984375" cy="447675"/>
          </a:xfrm>
          <a:prstGeom prst="rect">
            <a:avLst/>
          </a:prstGeom>
          <a:solidFill>
            <a:srgbClr val="CCCCFF"/>
          </a:solidFill>
          <a:ln w="12700">
            <a:solidFill>
              <a:srgbClr val="808080"/>
            </a:solidFill>
            <a:miter lim="800000"/>
            <a:headEnd/>
            <a:tailEnd/>
          </a:ln>
          <a:effectLst>
            <a:outerShdw blurRad="63500" dist="107763" dir="2700000" algn="ctr" rotWithShape="0">
              <a:srgbClr val="000000">
                <a:alpha val="74998"/>
              </a:srgbClr>
            </a:outerShdw>
          </a:effectLst>
        </p:spPr>
        <p:txBody>
          <a:bodyPr wrap="none" lIns="67688" tIns="33844" rIns="67688" bIns="33844" anchor="ctr"/>
          <a:lstStyle/>
          <a:p>
            <a:pPr algn="ctr">
              <a:defRPr/>
            </a:pPr>
            <a:r>
              <a:rPr lang="ar-JO" sz="2300" b="1" dirty="0">
                <a:solidFill>
                  <a:srgbClr val="000000"/>
                </a:solidFill>
                <a:latin typeface="Arial" panose="020B0604020202020204" pitchFamily="34" charset="0"/>
                <a:cs typeface="Arial" panose="020B0604020202020204" pitchFamily="34" charset="0"/>
              </a:rPr>
              <a:t>أشور</a:t>
            </a:r>
            <a:endParaRPr lang="en-US" sz="2300" dirty="0">
              <a:latin typeface="Arial" panose="020B0604020202020204" pitchFamily="34" charset="0"/>
              <a:cs typeface="Arial" panose="020B0604020202020204" pitchFamily="34" charset="0"/>
            </a:endParaRPr>
          </a:p>
        </p:txBody>
      </p:sp>
      <p:sp>
        <p:nvSpPr>
          <p:cNvPr id="70675" name="_s21525"/>
          <p:cNvSpPr>
            <a:spLocks noChangeArrowheads="1"/>
          </p:cNvSpPr>
          <p:nvPr/>
        </p:nvSpPr>
        <p:spPr bwMode="auto">
          <a:xfrm>
            <a:off x="6202363" y="4140200"/>
            <a:ext cx="2484437" cy="781050"/>
          </a:xfrm>
          <a:prstGeom prst="rect">
            <a:avLst/>
          </a:prstGeom>
          <a:solidFill>
            <a:srgbClr val="CCCCFF"/>
          </a:solidFill>
          <a:ln w="12700">
            <a:solidFill>
              <a:srgbClr val="808080"/>
            </a:solidFill>
            <a:miter lim="800000"/>
            <a:headEnd/>
            <a:tailEnd/>
          </a:ln>
          <a:effectLst>
            <a:outerShdw blurRad="63500" dist="107763" dir="2700000" algn="ctr" rotWithShape="0">
              <a:srgbClr val="000000">
                <a:alpha val="74998"/>
              </a:srgbClr>
            </a:outerShdw>
          </a:effectLst>
        </p:spPr>
        <p:txBody>
          <a:bodyPr wrap="none" lIns="67688" tIns="33844" rIns="67688" bIns="33844" anchor="ctr"/>
          <a:lstStyle/>
          <a:p>
            <a:pPr algn="ctr">
              <a:defRPr/>
            </a:pPr>
            <a:r>
              <a:rPr lang="ar-JO" sz="2300" b="1" dirty="0">
                <a:solidFill>
                  <a:srgbClr val="000000"/>
                </a:solidFill>
                <a:latin typeface="Arial" panose="020B0604020202020204" pitchFamily="34" charset="0"/>
                <a:cs typeface="Arial" panose="020B0604020202020204" pitchFamily="34" charset="0"/>
              </a:rPr>
              <a:t>الحضر : ليسوا من عابر</a:t>
            </a:r>
          </a:p>
          <a:p>
            <a:pPr algn="ctr">
              <a:defRPr/>
            </a:pPr>
            <a:r>
              <a:rPr lang="ar-JO" sz="2300" b="1" dirty="0">
                <a:solidFill>
                  <a:srgbClr val="000000"/>
                </a:solidFill>
                <a:latin typeface="Arial" panose="020B0604020202020204" pitchFamily="34" charset="0"/>
                <a:cs typeface="Arial" panose="020B0604020202020204" pitchFamily="34" charset="0"/>
              </a:rPr>
              <a:t>(بلاد ما بين النهرين)</a:t>
            </a:r>
            <a:endParaRPr lang="en-US" sz="2300" dirty="0">
              <a:latin typeface="Arial" panose="020B0604020202020204" pitchFamily="34" charset="0"/>
              <a:cs typeface="Arial" panose="020B0604020202020204" pitchFamily="34" charset="0"/>
            </a:endParaRPr>
          </a:p>
        </p:txBody>
      </p:sp>
      <p:sp>
        <p:nvSpPr>
          <p:cNvPr id="70676" name="_s21527"/>
          <p:cNvSpPr>
            <a:spLocks noChangeArrowheads="1"/>
          </p:cNvSpPr>
          <p:nvPr/>
        </p:nvSpPr>
        <p:spPr bwMode="auto">
          <a:xfrm>
            <a:off x="6248400" y="5099050"/>
            <a:ext cx="2438400" cy="463550"/>
          </a:xfrm>
          <a:prstGeom prst="rect">
            <a:avLst/>
          </a:prstGeom>
          <a:solidFill>
            <a:srgbClr val="FFFF00"/>
          </a:solidFill>
          <a:ln w="12700">
            <a:solidFill>
              <a:srgbClr val="808080"/>
            </a:solidFill>
            <a:miter lim="800000"/>
            <a:headEnd/>
            <a:tailEnd/>
          </a:ln>
          <a:effectLst>
            <a:outerShdw blurRad="63500" dist="107763" dir="2700000" algn="ctr" rotWithShape="0">
              <a:srgbClr val="000000">
                <a:alpha val="74998"/>
              </a:srgbClr>
            </a:outerShdw>
          </a:effectLst>
        </p:spPr>
        <p:txBody>
          <a:bodyPr wrap="none" lIns="67688" tIns="33844" rIns="67688" bIns="33844" anchor="ctr"/>
          <a:lstStyle/>
          <a:p>
            <a:pPr algn="ctr">
              <a:defRPr/>
            </a:pPr>
            <a:r>
              <a:rPr lang="ar-JO" sz="2500" b="1" dirty="0">
                <a:solidFill>
                  <a:srgbClr val="000000"/>
                </a:solidFill>
                <a:latin typeface="Arial" panose="020B0604020202020204" pitchFamily="34" charset="0"/>
                <a:cs typeface="Arial" panose="020B0604020202020204" pitchFamily="34" charset="0"/>
              </a:rPr>
              <a:t>الأشوريون</a:t>
            </a:r>
            <a:endParaRPr lang="en-US" sz="2500" dirty="0">
              <a:latin typeface="Arial" panose="020B0604020202020204" pitchFamily="34" charset="0"/>
              <a:cs typeface="Arial" panose="020B0604020202020204" pitchFamily="34" charset="0"/>
            </a:endParaRPr>
          </a:p>
        </p:txBody>
      </p:sp>
      <p:sp>
        <p:nvSpPr>
          <p:cNvPr id="70677" name="Text Box 21"/>
          <p:cNvSpPr txBox="1">
            <a:spLocks noChangeArrowheads="1"/>
          </p:cNvSpPr>
          <p:nvPr/>
        </p:nvSpPr>
        <p:spPr bwMode="auto">
          <a:xfrm>
            <a:off x="8458200" y="76200"/>
            <a:ext cx="530915" cy="461665"/>
          </a:xfrm>
          <a:prstGeom prst="rect">
            <a:avLst/>
          </a:prstGeom>
          <a:solidFill>
            <a:srgbClr val="000066"/>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ar-JO" b="1" dirty="0">
                <a:solidFill>
                  <a:schemeClr val="bg1"/>
                </a:solidFill>
                <a:latin typeface="Arial" panose="020B0604020202020204" pitchFamily="34" charset="0"/>
                <a:cs typeface="Arial" panose="020B0604020202020204" pitchFamily="34" charset="0"/>
              </a:rPr>
              <a:t>23</a:t>
            </a:r>
            <a:endParaRPr lang="en-US" b="1"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5" fill="hold" nodeType="clickEffect">
                                  <p:stCondLst>
                                    <p:cond delay="0"/>
                                  </p:stCondLst>
                                  <p:childTnLst>
                                    <p:set>
                                      <p:cBhvr>
                                        <p:cTn id="6" dur="1" fill="hold">
                                          <p:stCondLst>
                                            <p:cond delay="0"/>
                                          </p:stCondLst>
                                        </p:cTn>
                                        <p:tgtEl>
                                          <p:spTgt spid="70662"/>
                                        </p:tgtEl>
                                        <p:attrNameLst>
                                          <p:attrName>style.visibility</p:attrName>
                                        </p:attrNameLst>
                                      </p:cBhvr>
                                      <p:to>
                                        <p:strVal val="visible"/>
                                      </p:to>
                                    </p:set>
                                    <p:animEffect transition="in" filter="checkerboard(down)">
                                      <p:cBhvr>
                                        <p:cTn id="7" dur="500"/>
                                        <p:tgtEl>
                                          <p:spTgt spid="70662"/>
                                        </p:tgtEl>
                                      </p:cBhvr>
                                    </p:animEffect>
                                  </p:childTnLst>
                                </p:cTn>
                              </p:par>
                            </p:childTnLst>
                          </p:cTn>
                        </p:par>
                        <p:par>
                          <p:cTn id="8" fill="hold" nodeType="afterGroup">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70661"/>
                                        </p:tgtEl>
                                        <p:attrNameLst>
                                          <p:attrName>style.visibility</p:attrName>
                                        </p:attrNameLst>
                                      </p:cBhvr>
                                      <p:to>
                                        <p:strVal val="visible"/>
                                      </p:to>
                                    </p:set>
                                    <p:anim calcmode="lin" valueType="num">
                                      <p:cBhvr additive="base">
                                        <p:cTn id="11" dur="500" fill="hold"/>
                                        <p:tgtEl>
                                          <p:spTgt spid="70661"/>
                                        </p:tgtEl>
                                        <p:attrNameLst>
                                          <p:attrName>ppt_x</p:attrName>
                                        </p:attrNameLst>
                                      </p:cBhvr>
                                      <p:tavLst>
                                        <p:tav tm="0">
                                          <p:val>
                                            <p:strVal val="0-#ppt_w/2"/>
                                          </p:val>
                                        </p:tav>
                                        <p:tav tm="100000">
                                          <p:val>
                                            <p:strVal val="#ppt_x"/>
                                          </p:val>
                                        </p:tav>
                                      </p:tavLst>
                                    </p:anim>
                                    <p:anim calcmode="lin" valueType="num">
                                      <p:cBhvr additive="base">
                                        <p:cTn id="12" dur="500" fill="hold"/>
                                        <p:tgtEl>
                                          <p:spTgt spid="706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1"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2" descr="sharkeen"/>
          <p:cNvPicPr>
            <a:picLocks noChangeAspect="1" noChangeArrowheads="1"/>
          </p:cNvPicPr>
          <p:nvPr/>
        </p:nvPicPr>
        <p:blipFill>
          <a:blip r:embed="rId2">
            <a:lum bright="54000" contrast="-3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683" name="Text Box 3"/>
          <p:cNvSpPr txBox="1">
            <a:spLocks noChangeArrowheads="1"/>
          </p:cNvSpPr>
          <p:nvPr/>
        </p:nvSpPr>
        <p:spPr bwMode="auto">
          <a:xfrm>
            <a:off x="152400" y="1371600"/>
            <a:ext cx="8763000" cy="2482667"/>
          </a:xfrm>
          <a:prstGeom prst="rect">
            <a:avLst/>
          </a:prstGeom>
          <a:noFill/>
          <a:ln>
            <a:noFill/>
          </a:ln>
          <a:effectLst>
            <a:outerShdw blurRad="63500" dist="38099" dir="2700000" algn="ctr" rotWithShape="0">
              <a:srgbClr val="FFFFCC">
                <a:alpha val="74998"/>
              </a:srgbClr>
            </a:outerShdw>
          </a:effectLst>
          <a:extLst>
            <a:ext uri="{909E8E84-426E-40dd-AFC4-6F175D3DCCD1}">
              <a14:hiddenFill xmlns="" xmlns:a14="http://schemas.microsoft.com/office/drawing/2010/main">
                <a:solidFill>
                  <a:srgbClr val="CC6600"/>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519113" indent="-519113" defTabSz="176213">
              <a:defRPr sz="2400">
                <a:solidFill>
                  <a:schemeClr val="tx1"/>
                </a:solidFill>
                <a:latin typeface="Arial" charset="0"/>
                <a:ea typeface="ＭＳ Ｐゴシック" charset="0"/>
                <a:cs typeface="ＭＳ Ｐゴシック" charset="0"/>
              </a:defRPr>
            </a:lvl1pPr>
            <a:lvl2pPr marL="633413" defTabSz="176213">
              <a:defRPr sz="2400">
                <a:solidFill>
                  <a:schemeClr val="tx1"/>
                </a:solidFill>
                <a:latin typeface="Arial" charset="0"/>
                <a:ea typeface="ＭＳ Ｐゴシック" charset="0"/>
              </a:defRPr>
            </a:lvl2pPr>
            <a:lvl3pPr defTabSz="176213">
              <a:defRPr sz="2400">
                <a:solidFill>
                  <a:schemeClr val="tx1"/>
                </a:solidFill>
                <a:latin typeface="Arial" charset="0"/>
                <a:ea typeface="ＭＳ Ｐゴシック" charset="0"/>
              </a:defRPr>
            </a:lvl3pPr>
            <a:lvl4pPr defTabSz="176213">
              <a:defRPr sz="2400">
                <a:solidFill>
                  <a:schemeClr val="tx1"/>
                </a:solidFill>
                <a:latin typeface="Arial" charset="0"/>
                <a:ea typeface="ＭＳ Ｐゴシック" charset="0"/>
              </a:defRPr>
            </a:lvl4pPr>
            <a:lvl5pPr defTabSz="176213">
              <a:defRPr sz="2400">
                <a:solidFill>
                  <a:schemeClr val="tx1"/>
                </a:solidFill>
                <a:latin typeface="Arial" charset="0"/>
                <a:ea typeface="ＭＳ Ｐゴシック" charset="0"/>
              </a:defRPr>
            </a:lvl5pPr>
            <a:lvl6pPr defTabSz="176213" eaLnBrk="0" fontAlgn="base" hangingPunct="0">
              <a:spcBef>
                <a:spcPct val="0"/>
              </a:spcBef>
              <a:spcAft>
                <a:spcPct val="0"/>
              </a:spcAft>
              <a:defRPr sz="2400">
                <a:solidFill>
                  <a:schemeClr val="tx1"/>
                </a:solidFill>
                <a:latin typeface="Arial" charset="0"/>
                <a:ea typeface="ＭＳ Ｐゴシック" charset="0"/>
              </a:defRPr>
            </a:lvl6pPr>
            <a:lvl7pPr defTabSz="176213" eaLnBrk="0" fontAlgn="base" hangingPunct="0">
              <a:spcBef>
                <a:spcPct val="0"/>
              </a:spcBef>
              <a:spcAft>
                <a:spcPct val="0"/>
              </a:spcAft>
              <a:defRPr sz="2400">
                <a:solidFill>
                  <a:schemeClr val="tx1"/>
                </a:solidFill>
                <a:latin typeface="Arial" charset="0"/>
                <a:ea typeface="ＭＳ Ｐゴシック" charset="0"/>
              </a:defRPr>
            </a:lvl7pPr>
            <a:lvl8pPr defTabSz="176213" eaLnBrk="0" fontAlgn="base" hangingPunct="0">
              <a:spcBef>
                <a:spcPct val="0"/>
              </a:spcBef>
              <a:spcAft>
                <a:spcPct val="0"/>
              </a:spcAft>
              <a:defRPr sz="2400">
                <a:solidFill>
                  <a:schemeClr val="tx1"/>
                </a:solidFill>
                <a:latin typeface="Arial" charset="0"/>
                <a:ea typeface="ＭＳ Ｐゴシック" charset="0"/>
              </a:defRPr>
            </a:lvl8pPr>
            <a:lvl9pPr defTabSz="176213" eaLnBrk="0" fontAlgn="base" hangingPunct="0">
              <a:spcBef>
                <a:spcPct val="0"/>
              </a:spcBef>
              <a:spcAft>
                <a:spcPct val="0"/>
              </a:spcAft>
              <a:defRPr sz="2400">
                <a:solidFill>
                  <a:schemeClr val="tx1"/>
                </a:solidFill>
                <a:latin typeface="Arial" charset="0"/>
                <a:ea typeface="ＭＳ Ｐゴシック" charset="0"/>
              </a:defRPr>
            </a:lvl9pPr>
          </a:lstStyle>
          <a:p>
            <a:pPr algn="r" rtl="1">
              <a:lnSpc>
                <a:spcPct val="110000"/>
              </a:lnSpc>
              <a:buFontTx/>
              <a:buChar char="•"/>
              <a:defRPr/>
            </a:pPr>
            <a:r>
              <a:rPr lang="ar-JO" sz="3600" b="1" dirty="0">
                <a:effectLst>
                  <a:outerShdw blurRad="38100" dist="38100" dir="2700000" algn="tl">
                    <a:srgbClr val="FFFFFF"/>
                  </a:outerShdw>
                </a:effectLst>
                <a:latin typeface="Arial" panose="020B0604020202020204" pitchFamily="34" charset="0"/>
                <a:cs typeface="Arial" panose="020B0604020202020204" pitchFamily="34" charset="0"/>
              </a:rPr>
              <a:t>شعب </a:t>
            </a:r>
            <a:r>
              <a:rPr lang="ar-JO" sz="3600" b="1" dirty="0">
                <a:solidFill>
                  <a:srgbClr val="002060"/>
                </a:solidFill>
                <a:effectLst>
                  <a:outerShdw blurRad="38100" dist="38100" dir="2700000" algn="tl">
                    <a:srgbClr val="FFFFFF"/>
                  </a:outerShdw>
                </a:effectLst>
                <a:latin typeface="Arial" panose="020B0604020202020204" pitchFamily="34" charset="0"/>
                <a:cs typeface="Arial" panose="020B0604020202020204" pitchFamily="34" charset="0"/>
              </a:rPr>
              <a:t>سامي</a:t>
            </a:r>
            <a:endParaRPr lang="en-US" sz="3600" b="1" dirty="0">
              <a:effectLst>
                <a:outerShdw blurRad="38100" dist="38100" dir="2700000" algn="tl">
                  <a:srgbClr val="FFFFFF"/>
                </a:outerShdw>
              </a:effectLst>
              <a:latin typeface="Arial" panose="020B0604020202020204" pitchFamily="34" charset="0"/>
              <a:cs typeface="Arial" panose="020B0604020202020204" pitchFamily="34" charset="0"/>
            </a:endParaRPr>
          </a:p>
          <a:p>
            <a:pPr algn="r" rtl="1">
              <a:lnSpc>
                <a:spcPct val="110000"/>
              </a:lnSpc>
              <a:buFontTx/>
              <a:buChar char="•"/>
              <a:defRPr/>
            </a:pPr>
            <a:r>
              <a:rPr lang="ar-JO" sz="3600" b="1" dirty="0">
                <a:effectLst>
                  <a:outerShdw blurRad="38100" dist="38100" dir="2700000" algn="tl">
                    <a:srgbClr val="FFFFFF"/>
                  </a:outerShdw>
                </a:effectLst>
                <a:latin typeface="Arial" panose="020B0604020202020204" pitchFamily="34" charset="0"/>
                <a:cs typeface="Arial" panose="020B0604020202020204" pitchFamily="34" charset="0"/>
              </a:rPr>
              <a:t>السكان </a:t>
            </a:r>
            <a:r>
              <a:rPr lang="ar-JO" sz="3600" b="1" dirty="0">
                <a:solidFill>
                  <a:srgbClr val="002060"/>
                </a:solidFill>
                <a:effectLst>
                  <a:outerShdw blurRad="38100" dist="38100" dir="2700000" algn="tl">
                    <a:srgbClr val="FFFFFF"/>
                  </a:outerShdw>
                </a:effectLst>
                <a:latin typeface="Arial" panose="020B0604020202020204" pitchFamily="34" charset="0"/>
                <a:cs typeface="Arial" panose="020B0604020202020204" pitchFamily="34" charset="0"/>
              </a:rPr>
              <a:t>الأصليون</a:t>
            </a:r>
            <a:r>
              <a:rPr lang="ar-JO" sz="3600" b="1" dirty="0">
                <a:effectLst>
                  <a:outerShdw blurRad="38100" dist="38100" dir="2700000" algn="tl">
                    <a:srgbClr val="FFFFFF"/>
                  </a:outerShdw>
                </a:effectLst>
                <a:latin typeface="Arial" panose="020B0604020202020204" pitchFamily="34" charset="0"/>
                <a:cs typeface="Arial" panose="020B0604020202020204" pitchFamily="34" charset="0"/>
              </a:rPr>
              <a:t> في بلاد ما بين النهرين</a:t>
            </a:r>
            <a:endParaRPr lang="en-US" sz="3600" b="1" i="1" dirty="0">
              <a:solidFill>
                <a:schemeClr val="accent2"/>
              </a:solidFill>
              <a:effectLst>
                <a:outerShdw blurRad="38100" dist="38100" dir="2700000" algn="tl">
                  <a:srgbClr val="FFFFFF"/>
                </a:outerShdw>
              </a:effectLst>
              <a:latin typeface="Arial" panose="020B0604020202020204" pitchFamily="34" charset="0"/>
              <a:cs typeface="Arial" panose="020B0604020202020204" pitchFamily="34" charset="0"/>
            </a:endParaRPr>
          </a:p>
          <a:p>
            <a:pPr algn="r" rtl="1">
              <a:lnSpc>
                <a:spcPct val="110000"/>
              </a:lnSpc>
              <a:buFontTx/>
              <a:buChar char="•"/>
              <a:defRPr/>
            </a:pPr>
            <a:r>
              <a:rPr lang="ar-JO" sz="3600" b="1" i="1" dirty="0">
                <a:solidFill>
                  <a:schemeClr val="accent2"/>
                </a:solidFill>
                <a:effectLst>
                  <a:outerShdw blurRad="38100" dist="38100" dir="2700000" algn="tl">
                    <a:srgbClr val="FFFFFF"/>
                  </a:outerShdw>
                </a:effectLst>
                <a:latin typeface="Arial" panose="020B0604020202020204" pitchFamily="34" charset="0"/>
                <a:cs typeface="Arial" panose="020B0604020202020204" pitchFamily="34" charset="0"/>
              </a:rPr>
              <a:t>قوقاز </a:t>
            </a:r>
            <a:r>
              <a:rPr lang="ar-JO" sz="3600" b="1" i="1" dirty="0">
                <a:effectLst>
                  <a:outerShdw blurRad="38100" dist="38100" dir="2700000" algn="tl">
                    <a:srgbClr val="FFFFFF"/>
                  </a:outerShdw>
                </a:effectLst>
                <a:latin typeface="Arial" panose="020B0604020202020204" pitchFamily="34" charset="0"/>
                <a:cs typeface="Arial" panose="020B0604020202020204" pitchFamily="34" charset="0"/>
              </a:rPr>
              <a:t>البحر الأبيض المتوسط</a:t>
            </a:r>
            <a:endParaRPr lang="en-US" sz="3600" b="1" dirty="0">
              <a:effectLst>
                <a:outerShdw blurRad="38100" dist="38100" dir="2700000" algn="tl">
                  <a:srgbClr val="FFFFFF"/>
                </a:outerShdw>
              </a:effectLst>
              <a:latin typeface="Arial" panose="020B0604020202020204" pitchFamily="34" charset="0"/>
              <a:cs typeface="Arial" panose="020B0604020202020204" pitchFamily="34" charset="0"/>
            </a:endParaRPr>
          </a:p>
          <a:p>
            <a:pPr algn="r" rtl="1">
              <a:lnSpc>
                <a:spcPct val="110000"/>
              </a:lnSpc>
              <a:buFontTx/>
              <a:buChar char="•"/>
              <a:defRPr/>
            </a:pPr>
            <a:r>
              <a:rPr lang="ar-JO" sz="3600" b="1" dirty="0">
                <a:effectLst>
                  <a:outerShdw blurRad="38100" dist="38100" dir="2700000" algn="tl">
                    <a:srgbClr val="FFFFFF"/>
                  </a:outerShdw>
                </a:effectLst>
                <a:latin typeface="Arial" panose="020B0604020202020204" pitchFamily="34" charset="0"/>
                <a:cs typeface="Arial" panose="020B0604020202020204" pitchFamily="34" charset="0"/>
              </a:rPr>
              <a:t>أشور تشير إلى شعب وليس عرق</a:t>
            </a:r>
            <a:endParaRPr lang="en-US" sz="3600" b="1" dirty="0">
              <a:effectLst>
                <a:outerShdw blurRad="38100" dist="38100" dir="2700000" algn="tl">
                  <a:srgbClr val="FFFFFF"/>
                </a:outerShdw>
              </a:effectLst>
              <a:latin typeface="Arial" panose="020B0604020202020204" pitchFamily="34" charset="0"/>
              <a:cs typeface="Arial" panose="020B0604020202020204" pitchFamily="34" charset="0"/>
            </a:endParaRPr>
          </a:p>
        </p:txBody>
      </p:sp>
      <p:grpSp>
        <p:nvGrpSpPr>
          <p:cNvPr id="165891" name="Group 4"/>
          <p:cNvGrpSpPr>
            <a:grpSpLocks/>
          </p:cNvGrpSpPr>
          <p:nvPr/>
        </p:nvGrpSpPr>
        <p:grpSpPr bwMode="auto">
          <a:xfrm>
            <a:off x="1905000" y="228600"/>
            <a:ext cx="5334000" cy="1143000"/>
            <a:chOff x="1296" y="480"/>
            <a:chExt cx="3216" cy="576"/>
          </a:xfrm>
        </p:grpSpPr>
        <p:sp>
          <p:nvSpPr>
            <p:cNvPr id="71685" name="Rectangle 5"/>
            <p:cNvSpPr>
              <a:spLocks noChangeArrowheads="1"/>
            </p:cNvSpPr>
            <p:nvPr/>
          </p:nvSpPr>
          <p:spPr bwMode="auto">
            <a:xfrm>
              <a:off x="1296" y="576"/>
              <a:ext cx="3216" cy="384"/>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65893" name="WordArt 6"/>
            <p:cNvSpPr>
              <a:spLocks noChangeArrowheads="1" noChangeShapeType="1" noTextEdit="1"/>
            </p:cNvSpPr>
            <p:nvPr/>
          </p:nvSpPr>
          <p:spPr bwMode="auto">
            <a:xfrm>
              <a:off x="1296" y="480"/>
              <a:ext cx="3216" cy="576"/>
            </a:xfrm>
            <a:prstGeom prst="rect">
              <a:avLst/>
            </a:prstGeom>
          </p:spPr>
          <p:txBody>
            <a:bodyPr wrap="none" fromWordArt="1">
              <a:prstTxWarp prst="textPlain">
                <a:avLst>
                  <a:gd name="adj" fmla="val 46546"/>
                </a:avLst>
              </a:prstTxWarp>
            </a:bodyPr>
            <a:lstStyle/>
            <a:p>
              <a:pPr algn="ctr"/>
              <a:r>
                <a:rPr lang="en-US" sz="3600" b="1" kern="10" spc="-180" dirty="0">
                  <a:ln w="9525">
                    <a:solidFill>
                      <a:schemeClr val="tx1"/>
                    </a:solidFill>
                    <a:miter lim="800000"/>
                    <a:headEnd/>
                    <a:tailEnd/>
                  </a:ln>
                  <a:gradFill rotWithShape="1">
                    <a:gsLst>
                      <a:gs pos="0">
                        <a:srgbClr val="FFFF00"/>
                      </a:gs>
                      <a:gs pos="100000">
                        <a:srgbClr val="FF9933"/>
                      </a:gs>
                    </a:gsLst>
                    <a:path path="rect">
                      <a:fillToRect l="50000" t="50000" r="50000" b="50000"/>
                    </a:path>
                  </a:gradFill>
                  <a:effectLst>
                    <a:outerShdw blurRad="63500" dist="57501" dir="1676261" algn="ctr" rotWithShape="0">
                      <a:schemeClr val="tx1">
                        <a:alpha val="74997"/>
                      </a:schemeClr>
                    </a:outerShdw>
                  </a:effectLst>
                  <a:latin typeface="Gill Sans MT"/>
                  <a:ea typeface="Gill Sans MT"/>
                  <a:cs typeface="Gill Sans MT"/>
                </a:rPr>
                <a:t>Who They Were...</a:t>
              </a: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http://www.dalmatia.net/belmonte/greece/b820ne.gif"/>
          <p:cNvPicPr>
            <a:picLocks noChangeAspect="1" noChangeArrowheads="1"/>
          </p:cNvPicPr>
          <p:nvPr/>
        </p:nvPicPr>
        <p:blipFill>
          <a:blip r:embed="rId2" r:link="rId3">
            <a:lum brigh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129826" dir="4681416" algn="ctr" rotWithShape="0">
                    <a:srgbClr val="000000">
                      <a:alpha val="74998"/>
                    </a:srgbClr>
                  </a:outerShdw>
                </a:effectLst>
              </a14:hiddenEffects>
            </a:ext>
          </a:extLst>
        </p:spPr>
      </p:pic>
      <p:grpSp>
        <p:nvGrpSpPr>
          <p:cNvPr id="72707" name="Group 3"/>
          <p:cNvGrpSpPr>
            <a:grpSpLocks/>
          </p:cNvGrpSpPr>
          <p:nvPr/>
        </p:nvGrpSpPr>
        <p:grpSpPr bwMode="auto">
          <a:xfrm>
            <a:off x="3429006" y="4648206"/>
            <a:ext cx="2214565" cy="708026"/>
            <a:chOff x="2160" y="2928"/>
            <a:chExt cx="1395" cy="446"/>
          </a:xfrm>
        </p:grpSpPr>
        <p:sp>
          <p:nvSpPr>
            <p:cNvPr id="72708" name="Rectangle 4"/>
            <p:cNvSpPr>
              <a:spLocks noChangeArrowheads="1"/>
            </p:cNvSpPr>
            <p:nvPr/>
          </p:nvSpPr>
          <p:spPr bwMode="auto">
            <a:xfrm>
              <a:off x="2160" y="2967"/>
              <a:ext cx="432" cy="240"/>
            </a:xfrm>
            <a:prstGeom prst="rect">
              <a:avLst/>
            </a:prstGeom>
            <a:solidFill>
              <a:srgbClr val="FE7A6C"/>
            </a:solidFill>
            <a:ln w="9525">
              <a:solidFill>
                <a:srgbClr val="FF5229"/>
              </a:solidFill>
              <a:miter lim="800000"/>
              <a:headEnd/>
              <a:tailEnd/>
            </a:ln>
            <a:effectLst>
              <a:outerShdw blurRad="63500" dist="57501" dir="1676261" algn="ctr" rotWithShape="0">
                <a:schemeClr val="tx1">
                  <a:alpha val="74998"/>
                </a:schemeClr>
              </a:outerShdw>
            </a:effec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72709" name="Text Box 5"/>
            <p:cNvSpPr txBox="1">
              <a:spLocks noChangeArrowheads="1"/>
            </p:cNvSpPr>
            <p:nvPr/>
          </p:nvSpPr>
          <p:spPr bwMode="auto">
            <a:xfrm>
              <a:off x="2716" y="2928"/>
              <a:ext cx="839" cy="446"/>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ar-JO" sz="2000" dirty="0">
                  <a:solidFill>
                    <a:srgbClr val="FF0000"/>
                  </a:solidFill>
                  <a:effectLst>
                    <a:outerShdw blurRad="38100" dist="38100" dir="2700000" algn="tl">
                      <a:srgbClr val="DDDDDD"/>
                    </a:outerShdw>
                  </a:effectLst>
                  <a:latin typeface="Arial" panose="020B0604020202020204" pitchFamily="34" charset="0"/>
                  <a:cs typeface="Arial" panose="020B0604020202020204" pitchFamily="34" charset="0"/>
                </a:rPr>
                <a:t>الإمبراطورية </a:t>
              </a:r>
            </a:p>
            <a:p>
              <a:pPr algn="ctr">
                <a:defRPr/>
              </a:pPr>
              <a:r>
                <a:rPr lang="ar-JO" sz="2000" dirty="0">
                  <a:solidFill>
                    <a:srgbClr val="FF0000"/>
                  </a:solidFill>
                  <a:effectLst>
                    <a:outerShdw blurRad="38100" dist="38100" dir="2700000" algn="tl">
                      <a:srgbClr val="DDDDDD"/>
                    </a:outerShdw>
                  </a:effectLst>
                  <a:latin typeface="Arial" panose="020B0604020202020204" pitchFamily="34" charset="0"/>
                  <a:cs typeface="Arial" panose="020B0604020202020204" pitchFamily="34" charset="0"/>
                </a:rPr>
                <a:t>الأشورية</a:t>
              </a:r>
              <a:endParaRPr lang="en-US" sz="2000" dirty="0">
                <a:solidFill>
                  <a:srgbClr val="FF0000"/>
                </a:solidFill>
                <a:effectLst>
                  <a:outerShdw blurRad="38100" dist="38100" dir="2700000" algn="tl">
                    <a:srgbClr val="DDDDDD"/>
                  </a:outerShdw>
                </a:effectLst>
                <a:latin typeface="Arial" panose="020B0604020202020204" pitchFamily="34" charset="0"/>
                <a:cs typeface="Arial" panose="020B0604020202020204" pitchFamily="34" charset="0"/>
              </a:endParaRPr>
            </a:p>
          </p:txBody>
        </p:sp>
      </p:grpSp>
      <p:sp>
        <p:nvSpPr>
          <p:cNvPr id="72710" name="AutoShape 6"/>
          <p:cNvSpPr>
            <a:spLocks noChangeArrowheads="1"/>
          </p:cNvSpPr>
          <p:nvPr/>
        </p:nvSpPr>
        <p:spPr bwMode="auto">
          <a:xfrm>
            <a:off x="6172200" y="1371600"/>
            <a:ext cx="1447800" cy="533400"/>
          </a:xfrm>
          <a:prstGeom prst="wedgeRoundRectCallout">
            <a:avLst>
              <a:gd name="adj1" fmla="val -87718"/>
              <a:gd name="adj2" fmla="val 147620"/>
              <a:gd name="adj3" fmla="val 16667"/>
            </a:avLst>
          </a:prstGeom>
          <a:solidFill>
            <a:srgbClr val="FF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r>
              <a:rPr lang="ar-JO"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أشور</a:t>
            </a:r>
            <a:endParaRPr lang="en-US" sz="1200" b="1" i="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2711" name="Oval 7"/>
          <p:cNvSpPr>
            <a:spLocks noChangeArrowheads="1"/>
          </p:cNvSpPr>
          <p:nvPr/>
        </p:nvSpPr>
        <p:spPr bwMode="auto">
          <a:xfrm>
            <a:off x="2514600" y="3352800"/>
            <a:ext cx="1143000" cy="304800"/>
          </a:xfrm>
          <a:prstGeom prst="ellipse">
            <a:avLst/>
          </a:prstGeom>
          <a:noFill/>
          <a:ln w="57150">
            <a:solidFill>
              <a:srgbClr val="FF0000"/>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2707"/>
                                        </p:tgtEl>
                                        <p:attrNameLst>
                                          <p:attrName>style.visibility</p:attrName>
                                        </p:attrNameLst>
                                      </p:cBhvr>
                                      <p:to>
                                        <p:strVal val="visible"/>
                                      </p:to>
                                    </p:set>
                                    <p:animEffect transition="in" filter="blinds(horizontal)">
                                      <p:cBhvr>
                                        <p:cTn id="7" dur="500"/>
                                        <p:tgtEl>
                                          <p:spTgt spid="727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5" fill="hold" grpId="0" nodeType="clickEffect">
                                  <p:stCondLst>
                                    <p:cond delay="0"/>
                                  </p:stCondLst>
                                  <p:childTnLst>
                                    <p:set>
                                      <p:cBhvr>
                                        <p:cTn id="11" dur="1" fill="hold">
                                          <p:stCondLst>
                                            <p:cond delay="0"/>
                                          </p:stCondLst>
                                        </p:cTn>
                                        <p:tgtEl>
                                          <p:spTgt spid="72710"/>
                                        </p:tgtEl>
                                        <p:attrNameLst>
                                          <p:attrName>style.visibility</p:attrName>
                                        </p:attrNameLst>
                                      </p:cBhvr>
                                      <p:to>
                                        <p:strVal val="visible"/>
                                      </p:to>
                                    </p:set>
                                    <p:animEffect transition="in" filter="checkerboard(down)">
                                      <p:cBhvr>
                                        <p:cTn id="12" dur="500"/>
                                        <p:tgtEl>
                                          <p:spTgt spid="727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72711"/>
                                        </p:tgtEl>
                                        <p:attrNameLst>
                                          <p:attrName>style.visibility</p:attrName>
                                        </p:attrNameLst>
                                      </p:cBhvr>
                                      <p:to>
                                        <p:strVal val="visible"/>
                                      </p:to>
                                    </p:set>
                                    <p:animEffect transition="in" filter="box(in)">
                                      <p:cBhvr>
                                        <p:cTn id="17" dur="500"/>
                                        <p:tgtEl>
                                          <p:spTgt spid="727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10" grpId="0" animBg="1" autoUpdateAnimBg="0"/>
      <p:bldP spid="727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http://www.dalmatia.net/belmonte/greece/b820ne.gif"/>
          <p:cNvPicPr>
            <a:picLocks noChangeAspect="1" noChangeArrowheads="1"/>
          </p:cNvPicPr>
          <p:nvPr/>
        </p:nvPicPr>
        <p:blipFill>
          <a:blip r:embed="rId2" r:link="rId3">
            <a:lum brigh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129826" dir="4681416" algn="ctr" rotWithShape="0">
                    <a:srgbClr val="000000">
                      <a:alpha val="74998"/>
                    </a:srgbClr>
                  </a:outerShdw>
                </a:effectLst>
              </a14:hiddenEffects>
            </a:ext>
          </a:extLst>
        </p:spPr>
      </p:pic>
      <p:sp>
        <p:nvSpPr>
          <p:cNvPr id="73731" name="WordArt 3"/>
          <p:cNvSpPr>
            <a:spLocks noChangeArrowheads="1" noChangeShapeType="1" noTextEdit="1"/>
          </p:cNvSpPr>
          <p:nvPr/>
        </p:nvSpPr>
        <p:spPr bwMode="auto">
          <a:xfrm rot="5400000">
            <a:off x="-1371600" y="2743200"/>
            <a:ext cx="5181600" cy="914400"/>
          </a:xfrm>
          <a:prstGeom prst="rect">
            <a:avLst/>
          </a:prstGeom>
        </p:spPr>
        <p:txBody>
          <a:bodyPr vert="wordArtVert" wrap="none" fromWordArt="1">
            <a:prstTxWarp prst="textSlantUp">
              <a:avLst>
                <a:gd name="adj" fmla="val 0"/>
              </a:avLst>
            </a:prstTxWarp>
          </a:bodyPr>
          <a:lstStyle/>
          <a:p>
            <a:pPr algn="ctr" fontAlgn="auto"/>
            <a:r>
              <a:rPr lang="en-US" sz="3600" b="1" kern="10" dirty="0">
                <a:ln w="9525">
                  <a:solidFill>
                    <a:schemeClr val="tx2"/>
                  </a:solidFill>
                  <a:round/>
                  <a:headEnd/>
                  <a:tailEnd/>
                </a:ln>
                <a:gradFill rotWithShape="1">
                  <a:gsLst>
                    <a:gs pos="0">
                      <a:srgbClr val="CC00CC"/>
                    </a:gs>
                    <a:gs pos="100000">
                      <a:srgbClr val="6600CC"/>
                    </a:gs>
                  </a:gsLst>
                  <a:lin ang="5400000" scaled="1"/>
                </a:gradFill>
                <a:effectLst>
                  <a:outerShdw blurRad="63500" dist="71842" dir="2700000" algn="ctr" rotWithShape="0">
                    <a:schemeClr val="tx1">
                      <a:alpha val="74997"/>
                    </a:schemeClr>
                  </a:outerShdw>
                </a:effectLst>
                <a:latin typeface="Impact"/>
                <a:ea typeface="Impact"/>
                <a:cs typeface="Impact"/>
              </a:rPr>
              <a:t>GEOGRAPHY</a:t>
            </a:r>
          </a:p>
        </p:txBody>
      </p:sp>
      <p:sp>
        <p:nvSpPr>
          <p:cNvPr id="73732" name="Text Box 4"/>
          <p:cNvSpPr txBox="1">
            <a:spLocks noChangeArrowheads="1"/>
          </p:cNvSpPr>
          <p:nvPr/>
        </p:nvSpPr>
        <p:spPr bwMode="auto">
          <a:xfrm>
            <a:off x="3825568" y="1371600"/>
            <a:ext cx="851516" cy="461665"/>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ar-JO" b="1" dirty="0">
                <a:solidFill>
                  <a:srgbClr val="FFFF00"/>
                </a:solidFill>
                <a:latin typeface="Arial" panose="020B0604020202020204" pitchFamily="34" charset="0"/>
                <a:cs typeface="Arial" panose="020B0604020202020204" pitchFamily="34" charset="0"/>
              </a:rPr>
              <a:t>الشمال</a:t>
            </a:r>
            <a:endParaRPr lang="en-US" b="1" dirty="0">
              <a:solidFill>
                <a:srgbClr val="FFFF00"/>
              </a:solidFill>
              <a:latin typeface="Arial" panose="020B0604020202020204" pitchFamily="34" charset="0"/>
              <a:cs typeface="Arial" panose="020B0604020202020204" pitchFamily="34" charset="0"/>
            </a:endParaRPr>
          </a:p>
        </p:txBody>
      </p:sp>
      <p:sp>
        <p:nvSpPr>
          <p:cNvPr id="73733" name="Text Box 5"/>
          <p:cNvSpPr txBox="1">
            <a:spLocks noChangeArrowheads="1"/>
          </p:cNvSpPr>
          <p:nvPr/>
        </p:nvSpPr>
        <p:spPr bwMode="auto">
          <a:xfrm>
            <a:off x="6628486" y="2590800"/>
            <a:ext cx="813043" cy="461665"/>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ar-JO" b="1" dirty="0">
                <a:solidFill>
                  <a:srgbClr val="FFFF00"/>
                </a:solidFill>
                <a:latin typeface="Arial" panose="020B0604020202020204" pitchFamily="34" charset="0"/>
                <a:cs typeface="Arial" panose="020B0604020202020204" pitchFamily="34" charset="0"/>
              </a:rPr>
              <a:t>الوسط</a:t>
            </a:r>
            <a:endParaRPr lang="en-US" b="1" dirty="0">
              <a:solidFill>
                <a:srgbClr val="FFFF00"/>
              </a:solidFill>
              <a:latin typeface="Arial" panose="020B0604020202020204" pitchFamily="34" charset="0"/>
              <a:cs typeface="Arial" panose="020B0604020202020204" pitchFamily="34" charset="0"/>
            </a:endParaRPr>
          </a:p>
        </p:txBody>
      </p:sp>
      <p:sp>
        <p:nvSpPr>
          <p:cNvPr id="73734" name="Text Box 6"/>
          <p:cNvSpPr txBox="1">
            <a:spLocks noChangeArrowheads="1"/>
          </p:cNvSpPr>
          <p:nvPr/>
        </p:nvSpPr>
        <p:spPr bwMode="auto">
          <a:xfrm rot="2271737">
            <a:off x="4671319" y="2969747"/>
            <a:ext cx="931665" cy="523220"/>
          </a:xfrm>
          <a:prstGeom prst="rect">
            <a:avLst/>
          </a:prstGeom>
          <a:solidFill>
            <a:srgbClr val="0070C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ar-JO" sz="2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الفرات</a:t>
            </a:r>
            <a:endParaRPr lang="en-US" sz="2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3735" name="Text Box 7"/>
          <p:cNvSpPr txBox="1">
            <a:spLocks noChangeArrowheads="1"/>
          </p:cNvSpPr>
          <p:nvPr/>
        </p:nvSpPr>
        <p:spPr bwMode="auto">
          <a:xfrm rot="2613363">
            <a:off x="5415246" y="1995022"/>
            <a:ext cx="729687" cy="523220"/>
          </a:xfrm>
          <a:prstGeom prst="rect">
            <a:avLst/>
          </a:prstGeom>
          <a:solidFill>
            <a:srgbClr val="0070C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ar-JO" sz="2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دجلة</a:t>
            </a:r>
            <a:endParaRPr lang="en-US" sz="2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3736" name="Text Box 8"/>
          <p:cNvSpPr txBox="1">
            <a:spLocks noChangeArrowheads="1"/>
          </p:cNvSpPr>
          <p:nvPr/>
        </p:nvSpPr>
        <p:spPr bwMode="auto">
          <a:xfrm>
            <a:off x="3733800" y="5410200"/>
            <a:ext cx="990977" cy="461665"/>
          </a:xfrm>
          <a:prstGeom prst="rect">
            <a:avLst/>
          </a:prstGeom>
          <a:solidFill>
            <a:schemeClr val="tx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ar-JO" b="1" i="1" dirty="0">
                <a:solidFill>
                  <a:srgbClr val="FFFF00"/>
                </a:solidFill>
                <a:latin typeface="Arial" panose="020B0604020202020204" pitchFamily="34" charset="0"/>
                <a:cs typeface="Arial" panose="020B0604020202020204" pitchFamily="34" charset="0"/>
              </a:rPr>
              <a:t>منطقتين</a:t>
            </a:r>
            <a:endParaRPr lang="en-US" b="1" i="1" dirty="0">
              <a:solidFill>
                <a:srgbClr val="FFFF00"/>
              </a:solidFill>
              <a:latin typeface="Arial" panose="020B0604020202020204" pitchFamily="34" charset="0"/>
              <a:cs typeface="Arial" panose="020B0604020202020204" pitchFamily="34" charset="0"/>
            </a:endParaRPr>
          </a:p>
        </p:txBody>
      </p:sp>
      <p:sp>
        <p:nvSpPr>
          <p:cNvPr id="73737" name="Text Box 9"/>
          <p:cNvSpPr txBox="1">
            <a:spLocks noChangeArrowheads="1"/>
          </p:cNvSpPr>
          <p:nvPr/>
        </p:nvSpPr>
        <p:spPr bwMode="auto">
          <a:xfrm>
            <a:off x="3886200" y="5867400"/>
            <a:ext cx="790601" cy="461665"/>
          </a:xfrm>
          <a:prstGeom prst="rect">
            <a:avLst/>
          </a:prstGeom>
          <a:solidFill>
            <a:srgbClr val="0070C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ar-JO" b="1" i="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نهرين</a:t>
            </a:r>
            <a:endParaRPr lang="en-US" b="1" i="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3731"/>
                                        </p:tgtEl>
                                        <p:attrNameLst>
                                          <p:attrName>style.visibility</p:attrName>
                                        </p:attrNameLst>
                                      </p:cBhvr>
                                      <p:to>
                                        <p:strVal val="visible"/>
                                      </p:to>
                                    </p:set>
                                    <p:anim calcmode="lin" valueType="num">
                                      <p:cBhvr additive="base">
                                        <p:cTn id="7" dur="500" fill="hold"/>
                                        <p:tgtEl>
                                          <p:spTgt spid="73731"/>
                                        </p:tgtEl>
                                        <p:attrNameLst>
                                          <p:attrName>ppt_x</p:attrName>
                                        </p:attrNameLst>
                                      </p:cBhvr>
                                      <p:tavLst>
                                        <p:tav tm="0">
                                          <p:val>
                                            <p:strVal val="0-#ppt_w/2"/>
                                          </p:val>
                                        </p:tav>
                                        <p:tav tm="100000">
                                          <p:val>
                                            <p:strVal val="#ppt_x"/>
                                          </p:val>
                                        </p:tav>
                                      </p:tavLst>
                                    </p:anim>
                                    <p:anim calcmode="lin" valueType="num">
                                      <p:cBhvr additive="base">
                                        <p:cTn id="8" dur="500" fill="hold"/>
                                        <p:tgtEl>
                                          <p:spTgt spid="7373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3736"/>
                                        </p:tgtEl>
                                        <p:attrNameLst>
                                          <p:attrName>style.visibility</p:attrName>
                                        </p:attrNameLst>
                                      </p:cBhvr>
                                      <p:to>
                                        <p:strVal val="visible"/>
                                      </p:to>
                                    </p:set>
                                    <p:anim calcmode="lin" valueType="num">
                                      <p:cBhvr additive="base">
                                        <p:cTn id="13" dur="500" fill="hold"/>
                                        <p:tgtEl>
                                          <p:spTgt spid="73736"/>
                                        </p:tgtEl>
                                        <p:attrNameLst>
                                          <p:attrName>ppt_x</p:attrName>
                                        </p:attrNameLst>
                                      </p:cBhvr>
                                      <p:tavLst>
                                        <p:tav tm="0">
                                          <p:val>
                                            <p:strVal val="#ppt_x"/>
                                          </p:val>
                                        </p:tav>
                                        <p:tav tm="100000">
                                          <p:val>
                                            <p:strVal val="#ppt_x"/>
                                          </p:val>
                                        </p:tav>
                                      </p:tavLst>
                                    </p:anim>
                                    <p:anim calcmode="lin" valueType="num">
                                      <p:cBhvr additive="base">
                                        <p:cTn id="14" dur="500" fill="hold"/>
                                        <p:tgtEl>
                                          <p:spTgt spid="7373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73732"/>
                                        </p:tgtEl>
                                        <p:attrNameLst>
                                          <p:attrName>style.visibility</p:attrName>
                                        </p:attrNameLst>
                                      </p:cBhvr>
                                      <p:to>
                                        <p:strVal val="visible"/>
                                      </p:to>
                                    </p:set>
                                    <p:anim calcmode="lin" valueType="num">
                                      <p:cBhvr additive="base">
                                        <p:cTn id="19" dur="500" fill="hold"/>
                                        <p:tgtEl>
                                          <p:spTgt spid="73732"/>
                                        </p:tgtEl>
                                        <p:attrNameLst>
                                          <p:attrName>ppt_x</p:attrName>
                                        </p:attrNameLst>
                                      </p:cBhvr>
                                      <p:tavLst>
                                        <p:tav tm="0">
                                          <p:val>
                                            <p:strVal val="#ppt_x"/>
                                          </p:val>
                                        </p:tav>
                                        <p:tav tm="100000">
                                          <p:val>
                                            <p:strVal val="#ppt_x"/>
                                          </p:val>
                                        </p:tav>
                                      </p:tavLst>
                                    </p:anim>
                                    <p:anim calcmode="lin" valueType="num">
                                      <p:cBhvr additive="base">
                                        <p:cTn id="20" dur="500" fill="hold"/>
                                        <p:tgtEl>
                                          <p:spTgt spid="73732"/>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3733"/>
                                        </p:tgtEl>
                                        <p:attrNameLst>
                                          <p:attrName>style.visibility</p:attrName>
                                        </p:attrNameLst>
                                      </p:cBhvr>
                                      <p:to>
                                        <p:strVal val="visible"/>
                                      </p:to>
                                    </p:set>
                                    <p:anim calcmode="lin" valueType="num">
                                      <p:cBhvr additive="base">
                                        <p:cTn id="25" dur="500" fill="hold"/>
                                        <p:tgtEl>
                                          <p:spTgt spid="73733"/>
                                        </p:tgtEl>
                                        <p:attrNameLst>
                                          <p:attrName>ppt_x</p:attrName>
                                        </p:attrNameLst>
                                      </p:cBhvr>
                                      <p:tavLst>
                                        <p:tav tm="0">
                                          <p:val>
                                            <p:strVal val="1+#ppt_w/2"/>
                                          </p:val>
                                        </p:tav>
                                        <p:tav tm="100000">
                                          <p:val>
                                            <p:strVal val="#ppt_x"/>
                                          </p:val>
                                        </p:tav>
                                      </p:tavLst>
                                    </p:anim>
                                    <p:anim calcmode="lin" valueType="num">
                                      <p:cBhvr additive="base">
                                        <p:cTn id="26" dur="500" fill="hold"/>
                                        <p:tgtEl>
                                          <p:spTgt spid="7373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7373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7373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737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animBg="1"/>
      <p:bldP spid="73732" grpId="0" animBg="1" autoUpdateAnimBg="0"/>
      <p:bldP spid="73733" grpId="0" animBg="1" autoUpdateAnimBg="0"/>
      <p:bldP spid="73734" grpId="0" animBg="1" autoUpdateAnimBg="0"/>
      <p:bldP spid="73735" grpId="0" animBg="1" autoUpdateAnimBg="0"/>
      <p:bldP spid="73736" grpId="0" animBg="1" autoUpdateAnimBg="0"/>
      <p:bldP spid="73737"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2" descr="http://lexicorient.com/e.o/ill/map_assyria_670.gif"/>
          <p:cNvPicPr>
            <a:picLocks noChangeAspect="1" noChangeArrowheads="1"/>
          </p:cNvPicPr>
          <p:nvPr/>
        </p:nvPicPr>
        <p:blipFill>
          <a:blip r:embed="rId2" r:link="rId3">
            <a:lum brigh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4755" name="Group 3"/>
          <p:cNvGrpSpPr>
            <a:grpSpLocks/>
          </p:cNvGrpSpPr>
          <p:nvPr/>
        </p:nvGrpSpPr>
        <p:grpSpPr bwMode="auto">
          <a:xfrm>
            <a:off x="609600" y="2209800"/>
            <a:ext cx="3124200" cy="1025525"/>
            <a:chOff x="240" y="314"/>
            <a:chExt cx="1488" cy="358"/>
          </a:xfrm>
        </p:grpSpPr>
        <p:sp>
          <p:nvSpPr>
            <p:cNvPr id="74756" name="Rectangle 4"/>
            <p:cNvSpPr>
              <a:spLocks noChangeArrowheads="1"/>
            </p:cNvSpPr>
            <p:nvPr/>
          </p:nvSpPr>
          <p:spPr bwMode="auto">
            <a:xfrm>
              <a:off x="240" y="432"/>
              <a:ext cx="1488" cy="24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168968" name="WordArt 5"/>
            <p:cNvSpPr>
              <a:spLocks noChangeArrowheads="1" noChangeShapeType="1" noTextEdit="1"/>
            </p:cNvSpPr>
            <p:nvPr/>
          </p:nvSpPr>
          <p:spPr bwMode="auto">
            <a:xfrm>
              <a:off x="288" y="314"/>
              <a:ext cx="1392" cy="358"/>
            </a:xfrm>
            <a:prstGeom prst="rect">
              <a:avLst/>
            </a:prstGeom>
          </p:spPr>
          <p:txBody>
            <a:bodyPr wrap="none" fromWordArt="1">
              <a:prstTxWarp prst="textInflateTop">
                <a:avLst>
                  <a:gd name="adj" fmla="val 48389"/>
                </a:avLst>
              </a:prstTxWarp>
            </a:bodyPr>
            <a:lstStyle/>
            <a:p>
              <a:pPr algn="ctr"/>
              <a:r>
                <a:rPr lang="en-US" sz="3600" kern="10" spc="-180" dirty="0">
                  <a:ln w="12700">
                    <a:solidFill>
                      <a:schemeClr val="tx1"/>
                    </a:solidFill>
                    <a:round/>
                    <a:headEnd/>
                    <a:tailEnd/>
                  </a:ln>
                  <a:gradFill rotWithShape="1">
                    <a:gsLst>
                      <a:gs pos="0">
                        <a:srgbClr val="520402"/>
                      </a:gs>
                      <a:gs pos="100000">
                        <a:srgbClr val="FFCC00"/>
                      </a:gs>
                    </a:gsLst>
                    <a:lin ang="5400000" scaled="1"/>
                  </a:gradFill>
                  <a:effectLst>
                    <a:outerShdw blurRad="63500" dist="40161" dir="1106097" algn="ctr" rotWithShape="0">
                      <a:schemeClr val="tx1">
                        <a:alpha val="74997"/>
                      </a:schemeClr>
                    </a:outerShdw>
                  </a:effectLst>
                  <a:latin typeface="Arial Black"/>
                  <a:ea typeface="Arial Black"/>
                  <a:cs typeface="Arial Black"/>
                </a:rPr>
                <a:t>MOUNTAINS</a:t>
              </a:r>
            </a:p>
          </p:txBody>
        </p:sp>
      </p:grpSp>
      <p:sp>
        <p:nvSpPr>
          <p:cNvPr id="74758" name="AutoShape 6"/>
          <p:cNvSpPr>
            <a:spLocks noChangeArrowheads="1"/>
          </p:cNvSpPr>
          <p:nvPr/>
        </p:nvSpPr>
        <p:spPr bwMode="auto">
          <a:xfrm rot="9390086">
            <a:off x="6934200" y="1143000"/>
            <a:ext cx="762000" cy="1752600"/>
          </a:xfrm>
          <a:prstGeom prst="lightningBolt">
            <a:avLst/>
          </a:prstGeom>
          <a:solidFill>
            <a:srgbClr val="9B6801"/>
          </a:solidFill>
          <a:ln w="9525">
            <a:solidFill>
              <a:schemeClr val="tx1"/>
            </a:solidFill>
            <a:miter lim="800000"/>
            <a:headEnd/>
            <a:tailEnd/>
          </a:ln>
          <a:effectLst>
            <a:outerShdw blurRad="63500" dist="102391" dir="19815307" algn="ctr" rotWithShape="0">
              <a:srgbClr val="FFFF00">
                <a:alpha val="74998"/>
              </a:srgbClr>
            </a:outerShdw>
          </a:effec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74759" name="AutoShape 7"/>
          <p:cNvSpPr>
            <a:spLocks noChangeArrowheads="1"/>
          </p:cNvSpPr>
          <p:nvPr/>
        </p:nvSpPr>
        <p:spPr bwMode="auto">
          <a:xfrm rot="6143663">
            <a:off x="4914900" y="266700"/>
            <a:ext cx="762000" cy="1752600"/>
          </a:xfrm>
          <a:prstGeom prst="lightningBolt">
            <a:avLst/>
          </a:prstGeom>
          <a:solidFill>
            <a:srgbClr val="9B6801"/>
          </a:solidFill>
          <a:ln w="9525">
            <a:solidFill>
              <a:schemeClr val="tx1"/>
            </a:solidFill>
            <a:miter lim="800000"/>
            <a:headEnd/>
            <a:tailEnd/>
          </a:ln>
          <a:effectLst>
            <a:outerShdw blurRad="63500" dist="130755" dir="1743276" algn="ctr" rotWithShape="0">
              <a:srgbClr val="FFFF00">
                <a:alpha val="74998"/>
              </a:srgbClr>
            </a:outerShdw>
          </a:effectLst>
        </p:spPr>
        <p:txBody>
          <a:bodyPr rot="10800000" vert="eaVert" wrap="none" anchor="ctr"/>
          <a:lstStyle/>
          <a:p>
            <a:pPr algn="ctr">
              <a:defRPr/>
            </a:pPr>
            <a:endParaRPr lang="en-US">
              <a:latin typeface="Arial" panose="020B0604020202020204" pitchFamily="34" charset="0"/>
              <a:cs typeface="Arial" panose="020B0604020202020204" pitchFamily="34" charset="0"/>
            </a:endParaRPr>
          </a:p>
        </p:txBody>
      </p:sp>
      <p:sp>
        <p:nvSpPr>
          <p:cNvPr id="74760" name="Text Box 8"/>
          <p:cNvSpPr txBox="1">
            <a:spLocks noChangeArrowheads="1"/>
          </p:cNvSpPr>
          <p:nvPr/>
        </p:nvSpPr>
        <p:spPr bwMode="auto">
          <a:xfrm>
            <a:off x="4495800" y="609600"/>
            <a:ext cx="851515" cy="46166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ar-JO" b="1" dirty="0">
                <a:solidFill>
                  <a:schemeClr val="accent2"/>
                </a:solidFill>
                <a:effectLst>
                  <a:outerShdw blurRad="38100" dist="38100" dir="2700000" algn="tl">
                    <a:srgbClr val="DDDDDD"/>
                  </a:outerShdw>
                </a:effectLst>
                <a:latin typeface="Arial" panose="020B0604020202020204" pitchFamily="34" charset="0"/>
                <a:cs typeface="Arial" panose="020B0604020202020204" pitchFamily="34" charset="0"/>
              </a:rPr>
              <a:t>الشمال</a:t>
            </a:r>
            <a:endParaRPr lang="en-US" b="1" dirty="0">
              <a:solidFill>
                <a:schemeClr val="accent2"/>
              </a:solidFill>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74761" name="Text Box 9"/>
          <p:cNvSpPr txBox="1">
            <a:spLocks noChangeArrowheads="1"/>
          </p:cNvSpPr>
          <p:nvPr/>
        </p:nvSpPr>
        <p:spPr bwMode="auto">
          <a:xfrm>
            <a:off x="7315200" y="1524000"/>
            <a:ext cx="833883" cy="46166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ar-JO" b="1" dirty="0">
                <a:solidFill>
                  <a:schemeClr val="accent2"/>
                </a:solidFill>
                <a:effectLst>
                  <a:outerShdw blurRad="38100" dist="38100" dir="2700000" algn="tl">
                    <a:srgbClr val="DDDDDD"/>
                  </a:outerShdw>
                </a:effectLst>
                <a:latin typeface="Arial" panose="020B0604020202020204" pitchFamily="34" charset="0"/>
                <a:cs typeface="Arial" panose="020B0604020202020204" pitchFamily="34" charset="0"/>
              </a:rPr>
              <a:t>الشرق</a:t>
            </a:r>
            <a:endParaRPr lang="en-US" b="1" dirty="0">
              <a:solidFill>
                <a:schemeClr val="accent2"/>
              </a:solidFill>
              <a:effectLst>
                <a:outerShdw blurRad="38100" dist="38100" dir="2700000" algn="tl">
                  <a:srgbClr val="DDDDDD"/>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4755"/>
                                        </p:tgtEl>
                                        <p:attrNameLst>
                                          <p:attrName>style.visibility</p:attrName>
                                        </p:attrNameLst>
                                      </p:cBhvr>
                                      <p:to>
                                        <p:strVal val="visible"/>
                                      </p:to>
                                    </p:set>
                                    <p:animEffect transition="in" filter="blinds(horizontal)">
                                      <p:cBhvr>
                                        <p:cTn id="7" dur="500"/>
                                        <p:tgtEl>
                                          <p:spTgt spid="747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4758"/>
                                        </p:tgtEl>
                                        <p:attrNameLst>
                                          <p:attrName>style.visibility</p:attrName>
                                        </p:attrNameLst>
                                      </p:cBhvr>
                                      <p:to>
                                        <p:strVal val="visible"/>
                                      </p:to>
                                    </p:set>
                                    <p:animEffect transition="in" filter="checkerboard(across)">
                                      <p:cBhvr>
                                        <p:cTn id="12" dur="500"/>
                                        <p:tgtEl>
                                          <p:spTgt spid="7475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74761"/>
                                        </p:tgtEl>
                                        <p:attrNameLst>
                                          <p:attrName>style.visibility</p:attrName>
                                        </p:attrNameLst>
                                      </p:cBhvr>
                                      <p:to>
                                        <p:strVal val="visible"/>
                                      </p:to>
                                    </p:set>
                                    <p:anim calcmode="lin" valueType="num">
                                      <p:cBhvr additive="base">
                                        <p:cTn id="17" dur="500" fill="hold"/>
                                        <p:tgtEl>
                                          <p:spTgt spid="74761"/>
                                        </p:tgtEl>
                                        <p:attrNameLst>
                                          <p:attrName>ppt_x</p:attrName>
                                        </p:attrNameLst>
                                      </p:cBhvr>
                                      <p:tavLst>
                                        <p:tav tm="0">
                                          <p:val>
                                            <p:strVal val="1+#ppt_w/2"/>
                                          </p:val>
                                        </p:tav>
                                        <p:tav tm="100000">
                                          <p:val>
                                            <p:strVal val="#ppt_x"/>
                                          </p:val>
                                        </p:tav>
                                      </p:tavLst>
                                    </p:anim>
                                    <p:anim calcmode="lin" valueType="num">
                                      <p:cBhvr additive="base">
                                        <p:cTn id="18" dur="500" fill="hold"/>
                                        <p:tgtEl>
                                          <p:spTgt spid="74761"/>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74759"/>
                                        </p:tgtEl>
                                        <p:attrNameLst>
                                          <p:attrName>style.visibility</p:attrName>
                                        </p:attrNameLst>
                                      </p:cBhvr>
                                      <p:to>
                                        <p:strVal val="visible"/>
                                      </p:to>
                                    </p:set>
                                    <p:animEffect transition="in" filter="checkerboard(across)">
                                      <p:cBhvr>
                                        <p:cTn id="23" dur="500"/>
                                        <p:tgtEl>
                                          <p:spTgt spid="7475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1" fill="hold" grpId="0" nodeType="clickEffect">
                                  <p:stCondLst>
                                    <p:cond delay="0"/>
                                  </p:stCondLst>
                                  <p:childTnLst>
                                    <p:set>
                                      <p:cBhvr>
                                        <p:cTn id="27" dur="1" fill="hold">
                                          <p:stCondLst>
                                            <p:cond delay="0"/>
                                          </p:stCondLst>
                                        </p:cTn>
                                        <p:tgtEl>
                                          <p:spTgt spid="74760"/>
                                        </p:tgtEl>
                                        <p:attrNameLst>
                                          <p:attrName>style.visibility</p:attrName>
                                        </p:attrNameLst>
                                      </p:cBhvr>
                                      <p:to>
                                        <p:strVal val="visible"/>
                                      </p:to>
                                    </p:set>
                                    <p:anim calcmode="lin" valueType="num">
                                      <p:cBhvr additive="base">
                                        <p:cTn id="28" dur="500" fill="hold"/>
                                        <p:tgtEl>
                                          <p:spTgt spid="74760"/>
                                        </p:tgtEl>
                                        <p:attrNameLst>
                                          <p:attrName>ppt_x</p:attrName>
                                        </p:attrNameLst>
                                      </p:cBhvr>
                                      <p:tavLst>
                                        <p:tav tm="0">
                                          <p:val>
                                            <p:strVal val="#ppt_x"/>
                                          </p:val>
                                        </p:tav>
                                        <p:tav tm="100000">
                                          <p:val>
                                            <p:strVal val="#ppt_x"/>
                                          </p:val>
                                        </p:tav>
                                      </p:tavLst>
                                    </p:anim>
                                    <p:anim calcmode="lin" valueType="num">
                                      <p:cBhvr additive="base">
                                        <p:cTn id="29" dur="500" fill="hold"/>
                                        <p:tgtEl>
                                          <p:spTgt spid="747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8" grpId="0" animBg="1"/>
      <p:bldP spid="74759" grpId="0" animBg="1" autoUpdateAnimBg="0"/>
      <p:bldP spid="74760" grpId="0" animBg="1" autoUpdateAnimBg="0"/>
      <p:bldP spid="74761" grpId="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AutoShape 2"/>
          <p:cNvSpPr>
            <a:spLocks noChangeArrowheads="1"/>
          </p:cNvSpPr>
          <p:nvPr/>
        </p:nvSpPr>
        <p:spPr bwMode="auto">
          <a:xfrm rot="-1020000">
            <a:off x="5788025" y="2274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31" name="Rectangle 3"/>
          <p:cNvSpPr>
            <a:spLocks noChangeArrowheads="1"/>
          </p:cNvSpPr>
          <p:nvPr/>
        </p:nvSpPr>
        <p:spPr bwMode="auto">
          <a:xfrm>
            <a:off x="539750" y="188913"/>
            <a:ext cx="7772400" cy="1143000"/>
          </a:xfrm>
          <a:prstGeom prst="rect">
            <a:avLst/>
          </a:prstGeom>
          <a:noFill/>
          <a:ln w="9525">
            <a:noFill/>
            <a:miter lim="800000"/>
            <a:headEnd/>
            <a:tailEnd/>
          </a:ln>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CC66"/>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ar-JO" sz="6000" b="1" i="0" u="none" strike="noStrike" kern="1200" cap="none" spc="0" normalizeH="0" baseline="0" noProof="0">
              <a:ln>
                <a:noFill/>
              </a:ln>
              <a:solidFill>
                <a:srgbClr val="FFCC66"/>
              </a:solidFill>
              <a:effectLst/>
              <a:uLnTx/>
              <a:uFillTx/>
              <a:latin typeface="Arial" panose="020B0604020202020204" pitchFamily="34" charset="0"/>
              <a:ea typeface="MS PGothic" pitchFamily="34" charset="-128"/>
              <a:cs typeface="Arial" pitchFamily="34" charset="0"/>
            </a:endParaRPr>
          </a:p>
        </p:txBody>
      </p:sp>
      <p:sp>
        <p:nvSpPr>
          <p:cNvPr id="287748" name="AutoShape 4"/>
          <p:cNvSpPr>
            <a:spLocks noChangeArrowheads="1"/>
          </p:cNvSpPr>
          <p:nvPr/>
        </p:nvSpPr>
        <p:spPr bwMode="auto">
          <a:xfrm>
            <a:off x="-152400" y="2819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00"/>
          </a:solidFill>
          <a:ln w="381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33" name="AutoShape 5"/>
          <p:cNvSpPr>
            <a:spLocks noChangeArrowheads="1"/>
          </p:cNvSpPr>
          <p:nvPr/>
        </p:nvSpPr>
        <p:spPr bwMode="auto">
          <a:xfrm>
            <a:off x="2058988" y="3579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3366FF"/>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34" name="AutoShape 6"/>
          <p:cNvSpPr>
            <a:spLocks noChangeArrowheads="1"/>
          </p:cNvSpPr>
          <p:nvPr/>
        </p:nvSpPr>
        <p:spPr bwMode="auto">
          <a:xfrm>
            <a:off x="1892300" y="4933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51" name="Text Box 7"/>
          <p:cNvSpPr txBox="1">
            <a:spLocks noChangeArrowheads="1"/>
          </p:cNvSpPr>
          <p:nvPr/>
        </p:nvSpPr>
        <p:spPr bwMode="auto">
          <a:xfrm>
            <a:off x="-107950" y="3505200"/>
            <a:ext cx="2098675" cy="401638"/>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125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rPr>
              <a:t>البحر المتوسط</a:t>
            </a:r>
            <a:endParaRPr kumimoji="0" lang="en-GB" sz="20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48136" name="Text Box 8"/>
          <p:cNvSpPr txBox="1">
            <a:spLocks noChangeArrowheads="1"/>
          </p:cNvSpPr>
          <p:nvPr/>
        </p:nvSpPr>
        <p:spPr bwMode="auto">
          <a:xfrm>
            <a:off x="2286000" y="3733800"/>
            <a:ext cx="1295400" cy="587375"/>
          </a:xfrm>
          <a:prstGeom prst="rect">
            <a:avLst/>
          </a:prstGeom>
          <a:noFill/>
          <a:ln w="9525">
            <a:noFill/>
            <a:miter lim="800000"/>
            <a:headEnd/>
            <a:tailEnd/>
          </a:ln>
        </p:spPr>
        <p:txBody>
          <a:bodyPr lIns="90000" tIns="46800" rIns="90000" bIns="46800">
            <a:spAutoFit/>
          </a:bodyPr>
          <a:lstStyle/>
          <a:p>
            <a:pPr marL="0" marR="0" lvl="0" indent="0" algn="l" defTabSz="449263" rtl="0" eaLnBrk="1" fontAlgn="base" latinLnBrk="0" hangingPunct="1">
              <a:lnSpc>
                <a:spcPct val="100000"/>
              </a:lnSpc>
              <a:spcBef>
                <a:spcPts val="20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rPr>
              <a:t>آرام</a:t>
            </a:r>
            <a:endParaRPr kumimoji="0" lang="en-GB" sz="32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48137" name="Text Box 9"/>
          <p:cNvSpPr txBox="1">
            <a:spLocks noChangeArrowheads="1"/>
          </p:cNvSpPr>
          <p:nvPr/>
        </p:nvSpPr>
        <p:spPr bwMode="auto">
          <a:xfrm>
            <a:off x="1898650" y="4876800"/>
            <a:ext cx="1487488" cy="5873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20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rPr>
              <a:t>يهوذا</a:t>
            </a:r>
            <a:endParaRPr kumimoji="0" lang="en-GB" sz="32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287754" name="Text Box 10"/>
          <p:cNvSpPr txBox="1">
            <a:spLocks noChangeArrowheads="1"/>
          </p:cNvSpPr>
          <p:nvPr/>
        </p:nvSpPr>
        <p:spPr bwMode="auto">
          <a:xfrm>
            <a:off x="533400" y="6096000"/>
            <a:ext cx="1447800" cy="5873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20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rPr>
              <a:t>مصر</a:t>
            </a:r>
            <a:endParaRPr kumimoji="0" lang="en-GB" sz="32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287755" name="AutoShape 11"/>
          <p:cNvSpPr>
            <a:spLocks noChangeArrowheads="1"/>
          </p:cNvSpPr>
          <p:nvPr/>
        </p:nvSpPr>
        <p:spPr bwMode="auto">
          <a:xfrm>
            <a:off x="2357438" y="6350000"/>
            <a:ext cx="277812" cy="676275"/>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56" name="AutoShape 12"/>
          <p:cNvSpPr>
            <a:spLocks noChangeArrowheads="1"/>
          </p:cNvSpPr>
          <p:nvPr/>
        </p:nvSpPr>
        <p:spPr bwMode="auto">
          <a:xfrm>
            <a:off x="1600200" y="6400800"/>
            <a:ext cx="192088" cy="519113"/>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41" name="Text Box 13"/>
          <p:cNvSpPr txBox="1">
            <a:spLocks noChangeArrowheads="1"/>
          </p:cNvSpPr>
          <p:nvPr/>
        </p:nvSpPr>
        <p:spPr bwMode="auto">
          <a:xfrm>
            <a:off x="6078538" y="2362200"/>
            <a:ext cx="1749425" cy="525463"/>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175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rPr>
              <a:t>نينوى</a:t>
            </a:r>
            <a:endParaRPr kumimoji="0" lang="en-GB" sz="28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grpSp>
        <p:nvGrpSpPr>
          <p:cNvPr id="287758" name="Group 14"/>
          <p:cNvGrpSpPr>
            <a:grpSpLocks/>
          </p:cNvGrpSpPr>
          <p:nvPr/>
        </p:nvGrpSpPr>
        <p:grpSpPr bwMode="auto">
          <a:xfrm>
            <a:off x="3178175" y="1574800"/>
            <a:ext cx="5202238" cy="4291013"/>
            <a:chOff x="2002" y="992"/>
            <a:chExt cx="3277" cy="2703"/>
          </a:xfrm>
        </p:grpSpPr>
        <p:sp>
          <p:nvSpPr>
            <p:cNvPr id="287775" name="AutoShape 15"/>
            <p:cNvSpPr>
              <a:spLocks noChangeArrowheads="1"/>
            </p:cNvSpPr>
            <p:nvPr/>
          </p:nvSpPr>
          <p:spPr bwMode="auto">
            <a:xfrm>
              <a:off x="3474" y="1152"/>
              <a:ext cx="1806" cy="2544"/>
            </a:xfrm>
            <a:custGeom>
              <a:avLst/>
              <a:gdLst>
                <a:gd name="T0" fmla="*/ 700222 w 1556"/>
                <a:gd name="T1" fmla="*/ 30286712 h 2012"/>
                <a:gd name="T2" fmla="*/ 606578 w 1556"/>
                <a:gd name="T3" fmla="*/ 28716311 h 2012"/>
                <a:gd name="T4" fmla="*/ 566114 w 1556"/>
                <a:gd name="T5" fmla="*/ 27824242 h 2012"/>
                <a:gd name="T6" fmla="*/ 559822 w 1556"/>
                <a:gd name="T7" fmla="*/ 26047529 h 2012"/>
                <a:gd name="T8" fmla="*/ 539966 w 1556"/>
                <a:gd name="T9" fmla="*/ 25598774 h 2012"/>
                <a:gd name="T10" fmla="*/ 499959 w 1556"/>
                <a:gd name="T11" fmla="*/ 24485220 h 2012"/>
                <a:gd name="T12" fmla="*/ 479685 w 1556"/>
                <a:gd name="T13" fmla="*/ 23141220 h 2012"/>
                <a:gd name="T14" fmla="*/ 439915 w 1556"/>
                <a:gd name="T15" fmla="*/ 20921745 h 2012"/>
                <a:gd name="T16" fmla="*/ 433427 w 1556"/>
                <a:gd name="T17" fmla="*/ 20245577 h 2012"/>
                <a:gd name="T18" fmla="*/ 392922 w 1556"/>
                <a:gd name="T19" fmla="*/ 19575215 h 2012"/>
                <a:gd name="T20" fmla="*/ 326552 w 1556"/>
                <a:gd name="T21" fmla="*/ 13773541 h 2012"/>
                <a:gd name="T22" fmla="*/ 305927 w 1556"/>
                <a:gd name="T23" fmla="*/ 12909138 h 2012"/>
                <a:gd name="T24" fmla="*/ 293355 w 1556"/>
                <a:gd name="T25" fmla="*/ 12221479 h 2012"/>
                <a:gd name="T26" fmla="*/ 252935 w 1556"/>
                <a:gd name="T27" fmla="*/ 11325435 h 2012"/>
                <a:gd name="T28" fmla="*/ 180330 w 1556"/>
                <a:gd name="T29" fmla="*/ 9541543 h 2012"/>
                <a:gd name="T30" fmla="*/ 146686 w 1556"/>
                <a:gd name="T31" fmla="*/ 8213383 h 2012"/>
                <a:gd name="T32" fmla="*/ 120079 w 1556"/>
                <a:gd name="T33" fmla="*/ 5973091 h 2012"/>
                <a:gd name="T34" fmla="*/ 92886 w 1556"/>
                <a:gd name="T35" fmla="*/ 4651269 h 2012"/>
                <a:gd name="T36" fmla="*/ 59819 w 1556"/>
                <a:gd name="T37" fmla="*/ 2201983 h 2012"/>
                <a:gd name="T38" fmla="*/ 0 w 1556"/>
                <a:gd name="T39" fmla="*/ 628104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76" name="AutoShape 16"/>
            <p:cNvSpPr>
              <a:spLocks noChangeArrowheads="1"/>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48145" name="AutoShape 17"/>
          <p:cNvSpPr>
            <a:spLocks noChangeArrowheads="1"/>
          </p:cNvSpPr>
          <p:nvPr/>
        </p:nvSpPr>
        <p:spPr bwMode="auto">
          <a:xfrm>
            <a:off x="3200400" y="1519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46" name="AutoShape 18"/>
          <p:cNvSpPr>
            <a:spLocks noChangeArrowheads="1"/>
          </p:cNvSpPr>
          <p:nvPr/>
        </p:nvSpPr>
        <p:spPr bwMode="auto">
          <a:xfrm>
            <a:off x="990600" y="1346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rgbClr val="FF99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47" name="AutoShape 19"/>
          <p:cNvSpPr>
            <a:spLocks noChangeArrowheads="1"/>
          </p:cNvSpPr>
          <p:nvPr/>
        </p:nvSpPr>
        <p:spPr bwMode="auto">
          <a:xfrm>
            <a:off x="2362200" y="2432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8148" name="Text Box 20"/>
          <p:cNvSpPr txBox="1">
            <a:spLocks noChangeArrowheads="1"/>
          </p:cNvSpPr>
          <p:nvPr/>
        </p:nvSpPr>
        <p:spPr bwMode="auto">
          <a:xfrm>
            <a:off x="1981200" y="2095500"/>
            <a:ext cx="4191000" cy="5873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2000"/>
              </a:spcBef>
              <a:spcAft>
                <a:spcPct val="0"/>
              </a:spcAft>
              <a:buClr>
                <a:srgbClr val="000044"/>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a:ln>
                  <a:noFill/>
                </a:ln>
                <a:solidFill>
                  <a:srgbClr val="000044"/>
                </a:solidFill>
                <a:effectLst/>
                <a:uLnTx/>
                <a:uFillTx/>
                <a:latin typeface="Arial" panose="020B0604020202020204" pitchFamily="34" charset="0"/>
                <a:ea typeface="MS PGothic" pitchFamily="34" charset="-128"/>
                <a:cs typeface="Arial" pitchFamily="34" charset="0"/>
              </a:rPr>
              <a:t>التوسع الأشوري</a:t>
            </a:r>
            <a:endParaRPr kumimoji="0" lang="en-GB" sz="3200" b="1" i="0" u="none" strike="noStrike" kern="1200" cap="none" spc="0" normalizeH="0" baseline="0" noProof="0">
              <a:ln>
                <a:noFill/>
              </a:ln>
              <a:solidFill>
                <a:srgbClr val="000044"/>
              </a:solidFill>
              <a:effectLst/>
              <a:uLnTx/>
              <a:uFillTx/>
              <a:latin typeface="Arial" panose="020B0604020202020204" pitchFamily="34" charset="0"/>
              <a:ea typeface="MS PGothic" pitchFamily="34" charset="-128"/>
              <a:cs typeface="Arial" pitchFamily="34" charset="0"/>
            </a:endParaRPr>
          </a:p>
        </p:txBody>
      </p:sp>
      <p:sp>
        <p:nvSpPr>
          <p:cNvPr id="48149" name="AutoShape 21"/>
          <p:cNvSpPr>
            <a:spLocks noChangeArrowheads="1"/>
          </p:cNvSpPr>
          <p:nvPr/>
        </p:nvSpPr>
        <p:spPr bwMode="auto">
          <a:xfrm>
            <a:off x="2006600" y="4203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nvGrpSpPr>
          <p:cNvPr id="287764" name="Group 22"/>
          <p:cNvGrpSpPr>
            <a:grpSpLocks/>
          </p:cNvGrpSpPr>
          <p:nvPr/>
        </p:nvGrpSpPr>
        <p:grpSpPr bwMode="auto">
          <a:xfrm>
            <a:off x="2422525" y="4384675"/>
            <a:ext cx="166688" cy="1225550"/>
            <a:chOff x="1526" y="2762"/>
            <a:chExt cx="105" cy="772"/>
          </a:xfrm>
        </p:grpSpPr>
        <p:sp>
          <p:nvSpPr>
            <p:cNvPr id="287772" name="AutoShape 23"/>
            <p:cNvSpPr>
              <a:spLocks noChangeArrowheads="1"/>
            </p:cNvSpPr>
            <p:nvPr/>
          </p:nvSpPr>
          <p:spPr bwMode="auto">
            <a:xfrm>
              <a:off x="1593" y="2863"/>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no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73" name="AutoShape 24"/>
            <p:cNvSpPr>
              <a:spLocks noChangeArrowheads="1"/>
            </p:cNvSpPr>
            <p:nvPr/>
          </p:nvSpPr>
          <p:spPr bwMode="auto">
            <a:xfrm>
              <a:off x="1526" y="3255"/>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FF99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74" name="AutoShape 25"/>
            <p:cNvSpPr>
              <a:spLocks noChangeArrowheads="1"/>
            </p:cNvSpPr>
            <p:nvPr/>
          </p:nvSpPr>
          <p:spPr bwMode="auto">
            <a:xfrm>
              <a:off x="1550" y="2762"/>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FF99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48154" name="Text Box 26"/>
          <p:cNvSpPr txBox="1">
            <a:spLocks noChangeArrowheads="1"/>
          </p:cNvSpPr>
          <p:nvPr/>
        </p:nvSpPr>
        <p:spPr bwMode="auto">
          <a:xfrm>
            <a:off x="2055813" y="4343400"/>
            <a:ext cx="1398587" cy="587375"/>
          </a:xfrm>
          <a:prstGeom prst="rect">
            <a:avLst/>
          </a:prstGeom>
          <a:noFill/>
          <a:ln w="9525">
            <a:noFill/>
            <a:miter lim="800000"/>
            <a:headEnd/>
            <a:tailEnd/>
          </a:ln>
        </p:spPr>
        <p:txBody>
          <a:bodyPr lIns="90000" tIns="46800" rIns="90000" bIns="46800">
            <a:spAutoFit/>
          </a:bodyPr>
          <a:lstStyle/>
          <a:p>
            <a:pPr marL="0" marR="0" lvl="0" indent="0" algn="l" defTabSz="449263" rtl="0" eaLnBrk="1" fontAlgn="base" latinLnBrk="0" hangingPunct="1">
              <a:lnSpc>
                <a:spcPct val="100000"/>
              </a:lnSpc>
              <a:spcBef>
                <a:spcPts val="20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rPr>
              <a:t>إسرائيل</a:t>
            </a:r>
            <a:endParaRPr kumimoji="0" lang="en-GB" sz="32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287766" name="AutoShape 27"/>
          <p:cNvSpPr>
            <a:spLocks noChangeArrowheads="1"/>
          </p:cNvSpPr>
          <p:nvPr/>
        </p:nvSpPr>
        <p:spPr bwMode="auto">
          <a:xfrm>
            <a:off x="7848600" y="5334000"/>
            <a:ext cx="1430338" cy="17557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87767" name="Text Box 28"/>
          <p:cNvSpPr txBox="1">
            <a:spLocks noChangeArrowheads="1"/>
          </p:cNvSpPr>
          <p:nvPr/>
        </p:nvSpPr>
        <p:spPr bwMode="auto">
          <a:xfrm>
            <a:off x="8081963" y="5791200"/>
            <a:ext cx="1225550" cy="401638"/>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125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rPr>
              <a:t>خليج فارس</a:t>
            </a:r>
            <a:endParaRPr kumimoji="0" lang="en-GB" sz="20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48160" name="AutoShape 32"/>
          <p:cNvSpPr>
            <a:spLocks noChangeArrowheads="1"/>
          </p:cNvSpPr>
          <p:nvPr/>
        </p:nvSpPr>
        <p:spPr bwMode="auto">
          <a:xfrm>
            <a:off x="5867400" y="2667000"/>
            <a:ext cx="533400" cy="533400"/>
          </a:xfrm>
          <a:prstGeom prst="irregularSeal2">
            <a:avLst/>
          </a:prstGeom>
          <a:solidFill>
            <a:srgbClr val="FF0000"/>
          </a:solidFill>
          <a:ln w="9360">
            <a:solidFill>
              <a:srgbClr val="FFFFFF"/>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287769" name="Text Box 33"/>
          <p:cNvSpPr txBox="1">
            <a:spLocks noChangeArrowheads="1"/>
          </p:cNvSpPr>
          <p:nvPr/>
        </p:nvSpPr>
        <p:spPr bwMode="auto">
          <a:xfrm>
            <a:off x="8382000" y="0"/>
            <a:ext cx="755650" cy="4603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rPr>
              <a:t>454</a:t>
            </a:r>
            <a:endParaRPr kumimoji="0" lang="en-GB" sz="24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287770" name="Text Box 34"/>
          <p:cNvSpPr txBox="1">
            <a:spLocks noChangeArrowheads="1"/>
          </p:cNvSpPr>
          <p:nvPr/>
        </p:nvSpPr>
        <p:spPr bwMode="auto">
          <a:xfrm>
            <a:off x="5486400" y="5922963"/>
            <a:ext cx="1828800" cy="5873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20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rPr>
              <a:t>أشعياء 7 </a:t>
            </a:r>
            <a:endParaRPr kumimoji="0" lang="en-GB" sz="32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2" name="Title 1"/>
          <p:cNvSpPr>
            <a:spLocks noGrp="1"/>
          </p:cNvSpPr>
          <p:nvPr>
            <p:ph type="title" idx="4294967295"/>
          </p:nvPr>
        </p:nvSpPr>
        <p:spPr>
          <a:xfrm>
            <a:off x="0" y="333375"/>
            <a:ext cx="9144000" cy="935038"/>
          </a:xfrm>
        </p:spPr>
        <p:txBody>
          <a:bodyPr/>
          <a:lstStyle/>
          <a:p>
            <a:pPr>
              <a:buFont typeface="Times New Roman" charset="0"/>
              <a:buNone/>
              <a:defRPr/>
            </a:pPr>
            <a:r>
              <a:rPr lang="ar-JO" sz="6000" b="1" kern="1200" dirty="0">
                <a:latin typeface="Arial" panose="020B0604020202020204" pitchFamily="34" charset="0"/>
                <a:ea typeface="ＭＳ Ｐゴシック"/>
                <a:cs typeface="Arial" panose="020B0604020202020204" pitchFamily="34" charset="0"/>
              </a:rPr>
              <a:t>التهديد الأشوري</a:t>
            </a:r>
            <a:endParaRPr lang="en-US" dirty="0">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22206057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afterEffect">
                                  <p:stCondLst>
                                    <p:cond delay="0"/>
                                  </p:stCondLst>
                                  <p:iterate type="lt">
                                    <p:tmPct val="100000"/>
                                  </p:iterate>
                                  <p:childTnLst>
                                    <p:set>
                                      <p:cBhvr additive="repl">
                                        <p:cTn id="6" dur="1" fill="hold">
                                          <p:stCondLst>
                                            <p:cond delay="0"/>
                                          </p:stCondLst>
                                        </p:cTn>
                                        <p:tgtEl>
                                          <p:spTgt spid="48131"/>
                                        </p:tgtEl>
                                        <p:attrNameLst>
                                          <p:attrName>style.visibility</p:attrName>
                                        </p:attrNameLst>
                                      </p:cBhvr>
                                      <p:to>
                                        <p:strVal val="visible"/>
                                      </p:to>
                                    </p:set>
                                    <p:anim calcmode="lin" valueType="num">
                                      <p:cBhvr additive="repl">
                                        <p:cTn id="7" dur="75" fill="hold"/>
                                        <p:tgtEl>
                                          <p:spTgt spid="48131"/>
                                        </p:tgtEl>
                                        <p:attrNameLst>
                                          <p:attrName>ppt_w</p:attrName>
                                        </p:attrNameLst>
                                      </p:cBhvr>
                                      <p:tavLst>
                                        <p:tav tm="100000">
                                          <p:val>
                                            <p:fltVal val="0"/>
                                          </p:val>
                                        </p:tav>
                                        <p:tav>
                                          <p:val>
                                            <p:strVal val="#ppt_w"/>
                                          </p:val>
                                        </p:tav>
                                      </p:tavLst>
                                    </p:anim>
                                    <p:anim calcmode="lin" valueType="num">
                                      <p:cBhvr additive="repl">
                                        <p:cTn id="8" dur="75" fill="hold"/>
                                        <p:tgtEl>
                                          <p:spTgt spid="48131"/>
                                        </p:tgtEl>
                                        <p:attrNameLst>
                                          <p:attrName>ppt_h</p:attrName>
                                        </p:attrNameLst>
                                      </p:cBhvr>
                                      <p:tavLst>
                                        <p:tav tm="100000">
                                          <p:val>
                                            <p:strVal val="#ppt_h"/>
                                          </p:val>
                                        </p:tav>
                                        <p:tav>
                                          <p:val>
                                            <p:strVal val="#ppt_h"/>
                                          </p:val>
                                        </p:tav>
                                      </p:tavLst>
                                    </p:anim>
                                  </p:childTnLst>
                                </p:cTn>
                              </p:par>
                            </p:childTnLst>
                          </p:cTn>
                        </p:par>
                        <p:par>
                          <p:cTn id="9" fill="hold" nodeType="afterGroup">
                            <p:stCondLst>
                              <p:cond delay="1275"/>
                            </p:stCondLst>
                            <p:childTnLst>
                              <p:par>
                                <p:cTn id="10" presetID="1" presetClass="entr" fill="hold" grpId="0" nodeType="afterEffect">
                                  <p:stCondLst>
                                    <p:cond delay="0"/>
                                  </p:stCondLst>
                                  <p:childTnLst>
                                    <p:set>
                                      <p:cBhvr additive="repl">
                                        <p:cTn id="11" dur="1" fill="hold">
                                          <p:stCondLst>
                                            <p:cond delay="0"/>
                                          </p:stCondLst>
                                        </p:cTn>
                                        <p:tgtEl>
                                          <p:spTgt spid="48160"/>
                                        </p:tgtEl>
                                        <p:attrNameLst>
                                          <p:attrName>style.visibility</p:attrName>
                                        </p:attrNameLst>
                                      </p:cBhvr>
                                      <p:to>
                                        <p:strVal val="visible"/>
                                      </p:to>
                                    </p:set>
                                  </p:childTnLst>
                                </p:cTn>
                              </p:par>
                            </p:childTnLst>
                          </p:cTn>
                        </p:par>
                        <p:par>
                          <p:cTn id="12" fill="hold" nodeType="afterGroup">
                            <p:stCondLst>
                              <p:cond delay="2775"/>
                            </p:stCondLst>
                            <p:childTnLst>
                              <p:par>
                                <p:cTn id="13" presetID="4" presetClass="entr" presetSubtype="32" fill="hold" nodeType="afterEffect">
                                  <p:stCondLst>
                                    <p:cond delay="0"/>
                                  </p:stCondLst>
                                  <p:childTnLst>
                                    <p:set>
                                      <p:cBhvr additive="repl">
                                        <p:cTn id="14" dur="1" fill="hold">
                                          <p:stCondLst>
                                            <p:cond delay="0"/>
                                          </p:stCondLst>
                                        </p:cTn>
                                        <p:tgtEl>
                                          <p:spTgt spid="48141"/>
                                        </p:tgtEl>
                                        <p:attrNameLst>
                                          <p:attrName>style.visibility</p:attrName>
                                        </p:attrNameLst>
                                      </p:cBhvr>
                                      <p:to>
                                        <p:strVal val="visible"/>
                                      </p:to>
                                    </p:set>
                                    <p:animEffect transition="in" filter="box(out)">
                                      <p:cBhvr additive="repl">
                                        <p:cTn id="15" dur="500"/>
                                        <p:tgtEl>
                                          <p:spTgt spid="48141"/>
                                        </p:tgtEl>
                                      </p:cBhvr>
                                    </p:animEffect>
                                  </p:childTnLst>
                                </p:cTn>
                              </p:par>
                            </p:childTnLst>
                          </p:cTn>
                        </p:par>
                        <p:par>
                          <p:cTn id="16" fill="hold" nodeType="afterGroup">
                            <p:stCondLst>
                              <p:cond delay="4275"/>
                            </p:stCondLst>
                            <p:childTnLst>
                              <p:par>
                                <p:cTn id="17" presetID="4" presetClass="entr" presetSubtype="32" fill="hold" grpId="0" nodeType="afterEffect">
                                  <p:stCondLst>
                                    <p:cond delay="0"/>
                                  </p:stCondLst>
                                  <p:childTnLst>
                                    <p:set>
                                      <p:cBhvr additive="repl">
                                        <p:cTn id="18" dur="1" fill="hold">
                                          <p:stCondLst>
                                            <p:cond delay="0"/>
                                          </p:stCondLst>
                                        </p:cTn>
                                        <p:tgtEl>
                                          <p:spTgt spid="48130"/>
                                        </p:tgtEl>
                                        <p:attrNameLst>
                                          <p:attrName>style.visibility</p:attrName>
                                        </p:attrNameLst>
                                      </p:cBhvr>
                                      <p:to>
                                        <p:strVal val="visible"/>
                                      </p:to>
                                    </p:set>
                                    <p:animEffect transition="in" filter="box(out)">
                                      <p:cBhvr additive="repl">
                                        <p:cTn id="19" dur="500"/>
                                        <p:tgtEl>
                                          <p:spTgt spid="48130"/>
                                        </p:tgtEl>
                                      </p:cBhvr>
                                    </p:animEffect>
                                  </p:childTnLst>
                                </p:cTn>
                              </p:par>
                            </p:childTnLst>
                          </p:cTn>
                        </p:par>
                        <p:par>
                          <p:cTn id="20" fill="hold" nodeType="afterGroup">
                            <p:stCondLst>
                              <p:cond delay="5775"/>
                            </p:stCondLst>
                            <p:childTnLst>
                              <p:par>
                                <p:cTn id="21" presetID="22" presetClass="entr" presetSubtype="2" fill="hold" grpId="0" nodeType="afterEffect">
                                  <p:stCondLst>
                                    <p:cond delay="0"/>
                                  </p:stCondLst>
                                  <p:childTnLst>
                                    <p:set>
                                      <p:cBhvr additive="repl">
                                        <p:cTn id="22" dur="1" fill="hold">
                                          <p:stCondLst>
                                            <p:cond delay="0"/>
                                          </p:stCondLst>
                                        </p:cTn>
                                        <p:tgtEl>
                                          <p:spTgt spid="48145"/>
                                        </p:tgtEl>
                                        <p:attrNameLst>
                                          <p:attrName>style.visibility</p:attrName>
                                        </p:attrNameLst>
                                      </p:cBhvr>
                                      <p:to>
                                        <p:strVal val="visible"/>
                                      </p:to>
                                    </p:set>
                                    <p:animEffect transition="in" filter="wipe(right)">
                                      <p:cBhvr additive="repl">
                                        <p:cTn id="23" dur="500"/>
                                        <p:tgtEl>
                                          <p:spTgt spid="48145"/>
                                        </p:tgtEl>
                                      </p:cBhvr>
                                    </p:animEffect>
                                  </p:childTnLst>
                                </p:cTn>
                              </p:par>
                            </p:childTnLst>
                          </p:cTn>
                        </p:par>
                        <p:par>
                          <p:cTn id="24" fill="hold" nodeType="afterGroup">
                            <p:stCondLst>
                              <p:cond delay="7275"/>
                            </p:stCondLst>
                            <p:childTnLst>
                              <p:par>
                                <p:cTn id="25" presetID="22" presetClass="entr" presetSubtype="2" fill="hold" grpId="0" nodeType="afterEffect">
                                  <p:stCondLst>
                                    <p:cond delay="0"/>
                                  </p:stCondLst>
                                  <p:childTnLst>
                                    <p:set>
                                      <p:cBhvr additive="repl">
                                        <p:cTn id="26" dur="1" fill="hold">
                                          <p:stCondLst>
                                            <p:cond delay="0"/>
                                          </p:stCondLst>
                                        </p:cTn>
                                        <p:tgtEl>
                                          <p:spTgt spid="48146"/>
                                        </p:tgtEl>
                                        <p:attrNameLst>
                                          <p:attrName>style.visibility</p:attrName>
                                        </p:attrNameLst>
                                      </p:cBhvr>
                                      <p:to>
                                        <p:strVal val="visible"/>
                                      </p:to>
                                    </p:set>
                                    <p:animEffect transition="in" filter="wipe(right)">
                                      <p:cBhvr additive="repl">
                                        <p:cTn id="27" dur="500"/>
                                        <p:tgtEl>
                                          <p:spTgt spid="48146"/>
                                        </p:tgtEl>
                                      </p:cBhvr>
                                    </p:animEffect>
                                  </p:childTnLst>
                                </p:cTn>
                              </p:par>
                            </p:childTnLst>
                          </p:cTn>
                        </p:par>
                        <p:par>
                          <p:cTn id="28" fill="hold" nodeType="afterGroup">
                            <p:stCondLst>
                              <p:cond delay="8775"/>
                            </p:stCondLst>
                            <p:childTnLst>
                              <p:par>
                                <p:cTn id="29" presetID="22" presetClass="entr" presetSubtype="2" fill="hold" grpId="0" nodeType="afterEffect">
                                  <p:stCondLst>
                                    <p:cond delay="0"/>
                                  </p:stCondLst>
                                  <p:childTnLst>
                                    <p:set>
                                      <p:cBhvr additive="repl">
                                        <p:cTn id="30" dur="1" fill="hold">
                                          <p:stCondLst>
                                            <p:cond delay="0"/>
                                          </p:stCondLst>
                                        </p:cTn>
                                        <p:tgtEl>
                                          <p:spTgt spid="48147"/>
                                        </p:tgtEl>
                                        <p:attrNameLst>
                                          <p:attrName>style.visibility</p:attrName>
                                        </p:attrNameLst>
                                      </p:cBhvr>
                                      <p:to>
                                        <p:strVal val="visible"/>
                                      </p:to>
                                    </p:set>
                                    <p:animEffect transition="in" filter="wipe(right)">
                                      <p:cBhvr additive="repl">
                                        <p:cTn id="31" dur="500"/>
                                        <p:tgtEl>
                                          <p:spTgt spid="48147"/>
                                        </p:tgtEl>
                                      </p:cBhvr>
                                    </p:animEffect>
                                  </p:childTnLst>
                                </p:cTn>
                              </p:par>
                            </p:childTnLst>
                          </p:cTn>
                        </p:par>
                        <p:par>
                          <p:cTn id="32" fill="hold" nodeType="afterGroup">
                            <p:stCondLst>
                              <p:cond delay="10275"/>
                            </p:stCondLst>
                            <p:childTnLst>
                              <p:par>
                                <p:cTn id="33" presetID="3" presetClass="entr" presetSubtype="10" fill="hold" nodeType="afterEffect">
                                  <p:stCondLst>
                                    <p:cond delay="0"/>
                                  </p:stCondLst>
                                  <p:childTnLst>
                                    <p:set>
                                      <p:cBhvr additive="repl">
                                        <p:cTn id="34" dur="1" fill="hold">
                                          <p:stCondLst>
                                            <p:cond delay="0"/>
                                          </p:stCondLst>
                                        </p:cTn>
                                        <p:tgtEl>
                                          <p:spTgt spid="48148"/>
                                        </p:tgtEl>
                                        <p:attrNameLst>
                                          <p:attrName>style.visibility</p:attrName>
                                        </p:attrNameLst>
                                      </p:cBhvr>
                                      <p:to>
                                        <p:strVal val="visible"/>
                                      </p:to>
                                    </p:set>
                                    <p:animEffect transition="in" filter="blinds(horizontal)">
                                      <p:cBhvr additive="repl">
                                        <p:cTn id="35" dur="500"/>
                                        <p:tgtEl>
                                          <p:spTgt spid="48148"/>
                                        </p:tgtEl>
                                      </p:cBhvr>
                                    </p:animEffect>
                                  </p:childTnLst>
                                </p:cTn>
                              </p:par>
                            </p:childTnLst>
                          </p:cTn>
                        </p:par>
                        <p:par>
                          <p:cTn id="36" fill="hold" nodeType="afterGroup">
                            <p:stCondLst>
                              <p:cond delay="11775"/>
                            </p:stCondLst>
                            <p:childTnLst>
                              <p:par>
                                <p:cTn id="37" presetID="9" presetClass="entr" fill="hold" grpId="0" nodeType="afterEffect">
                                  <p:stCondLst>
                                    <p:cond delay="0"/>
                                  </p:stCondLst>
                                  <p:childTnLst>
                                    <p:set>
                                      <p:cBhvr additive="repl">
                                        <p:cTn id="38" dur="1" fill="hold">
                                          <p:stCondLst>
                                            <p:cond delay="0"/>
                                          </p:stCondLst>
                                        </p:cTn>
                                        <p:tgtEl>
                                          <p:spTgt spid="48133"/>
                                        </p:tgtEl>
                                        <p:attrNameLst>
                                          <p:attrName>style.visibility</p:attrName>
                                        </p:attrNameLst>
                                      </p:cBhvr>
                                      <p:to>
                                        <p:strVal val="visible"/>
                                      </p:to>
                                    </p:set>
                                    <p:animEffect transition="in" filter="dissolve">
                                      <p:cBhvr additive="repl">
                                        <p:cTn id="39" dur="500"/>
                                        <p:tgtEl>
                                          <p:spTgt spid="48133"/>
                                        </p:tgtEl>
                                      </p:cBhvr>
                                    </p:animEffect>
                                  </p:childTnLst>
                                </p:cTn>
                              </p:par>
                            </p:childTnLst>
                          </p:cTn>
                        </p:par>
                        <p:par>
                          <p:cTn id="40" fill="hold" nodeType="afterGroup">
                            <p:stCondLst>
                              <p:cond delay="13275"/>
                            </p:stCondLst>
                            <p:childTnLst>
                              <p:par>
                                <p:cTn id="41" presetID="9" presetClass="entr" fill="hold" nodeType="afterEffect">
                                  <p:stCondLst>
                                    <p:cond delay="0"/>
                                  </p:stCondLst>
                                  <p:childTnLst>
                                    <p:set>
                                      <p:cBhvr additive="repl">
                                        <p:cTn id="42" dur="1" fill="hold">
                                          <p:stCondLst>
                                            <p:cond delay="0"/>
                                          </p:stCondLst>
                                        </p:cTn>
                                        <p:tgtEl>
                                          <p:spTgt spid="48136"/>
                                        </p:tgtEl>
                                        <p:attrNameLst>
                                          <p:attrName>style.visibility</p:attrName>
                                        </p:attrNameLst>
                                      </p:cBhvr>
                                      <p:to>
                                        <p:strVal val="visible"/>
                                      </p:to>
                                    </p:set>
                                    <p:animEffect transition="in" filter="dissolve">
                                      <p:cBhvr additive="repl">
                                        <p:cTn id="43" dur="500"/>
                                        <p:tgtEl>
                                          <p:spTgt spid="48136"/>
                                        </p:tgtEl>
                                      </p:cBhvr>
                                    </p:animEffect>
                                  </p:childTnLst>
                                </p:cTn>
                              </p:par>
                            </p:childTnLst>
                          </p:cTn>
                        </p:par>
                        <p:par>
                          <p:cTn id="44" fill="hold" nodeType="afterGroup">
                            <p:stCondLst>
                              <p:cond delay="14775"/>
                            </p:stCondLst>
                            <p:childTnLst>
                              <p:par>
                                <p:cTn id="45" presetID="9" presetClass="entr" fill="hold" grpId="0" nodeType="afterEffect">
                                  <p:stCondLst>
                                    <p:cond delay="0"/>
                                  </p:stCondLst>
                                  <p:childTnLst>
                                    <p:set>
                                      <p:cBhvr additive="repl">
                                        <p:cTn id="46" dur="1" fill="hold">
                                          <p:stCondLst>
                                            <p:cond delay="0"/>
                                          </p:stCondLst>
                                        </p:cTn>
                                        <p:tgtEl>
                                          <p:spTgt spid="48149"/>
                                        </p:tgtEl>
                                        <p:attrNameLst>
                                          <p:attrName>style.visibility</p:attrName>
                                        </p:attrNameLst>
                                      </p:cBhvr>
                                      <p:to>
                                        <p:strVal val="visible"/>
                                      </p:to>
                                    </p:set>
                                    <p:animEffect transition="in" filter="dissolve">
                                      <p:cBhvr additive="repl">
                                        <p:cTn id="47" dur="500"/>
                                        <p:tgtEl>
                                          <p:spTgt spid="48149"/>
                                        </p:tgtEl>
                                      </p:cBhvr>
                                    </p:animEffect>
                                  </p:childTnLst>
                                </p:cTn>
                              </p:par>
                            </p:childTnLst>
                          </p:cTn>
                        </p:par>
                        <p:par>
                          <p:cTn id="48" fill="hold" nodeType="afterGroup">
                            <p:stCondLst>
                              <p:cond delay="16274"/>
                            </p:stCondLst>
                            <p:childTnLst>
                              <p:par>
                                <p:cTn id="49" presetID="9" presetClass="entr" fill="hold" nodeType="afterEffect">
                                  <p:stCondLst>
                                    <p:cond delay="0"/>
                                  </p:stCondLst>
                                  <p:childTnLst>
                                    <p:set>
                                      <p:cBhvr additive="repl">
                                        <p:cTn id="50" dur="1" fill="hold">
                                          <p:stCondLst>
                                            <p:cond delay="0"/>
                                          </p:stCondLst>
                                        </p:cTn>
                                        <p:tgtEl>
                                          <p:spTgt spid="48154"/>
                                        </p:tgtEl>
                                        <p:attrNameLst>
                                          <p:attrName>style.visibility</p:attrName>
                                        </p:attrNameLst>
                                      </p:cBhvr>
                                      <p:to>
                                        <p:strVal val="visible"/>
                                      </p:to>
                                    </p:set>
                                    <p:animEffect transition="in" filter="dissolve">
                                      <p:cBhvr additive="repl">
                                        <p:cTn id="51" dur="500"/>
                                        <p:tgtEl>
                                          <p:spTgt spid="48154"/>
                                        </p:tgtEl>
                                      </p:cBhvr>
                                    </p:animEffect>
                                  </p:childTnLst>
                                </p:cTn>
                              </p:par>
                            </p:childTnLst>
                          </p:cTn>
                        </p:par>
                        <p:par>
                          <p:cTn id="52" fill="hold" nodeType="afterGroup">
                            <p:stCondLst>
                              <p:cond delay="17775"/>
                            </p:stCondLst>
                            <p:childTnLst>
                              <p:par>
                                <p:cTn id="53" presetID="9" presetClass="entr" fill="hold" grpId="0" nodeType="afterEffect">
                                  <p:stCondLst>
                                    <p:cond delay="0"/>
                                  </p:stCondLst>
                                  <p:childTnLst>
                                    <p:set>
                                      <p:cBhvr additive="repl">
                                        <p:cTn id="54" dur="1" fill="hold">
                                          <p:stCondLst>
                                            <p:cond delay="0"/>
                                          </p:stCondLst>
                                        </p:cTn>
                                        <p:tgtEl>
                                          <p:spTgt spid="48134"/>
                                        </p:tgtEl>
                                        <p:attrNameLst>
                                          <p:attrName>style.visibility</p:attrName>
                                        </p:attrNameLst>
                                      </p:cBhvr>
                                      <p:to>
                                        <p:strVal val="visible"/>
                                      </p:to>
                                    </p:set>
                                    <p:animEffect transition="in" filter="dissolve">
                                      <p:cBhvr additive="repl">
                                        <p:cTn id="55" dur="500"/>
                                        <p:tgtEl>
                                          <p:spTgt spid="48134"/>
                                        </p:tgtEl>
                                      </p:cBhvr>
                                    </p:animEffect>
                                  </p:childTnLst>
                                </p:cTn>
                              </p:par>
                            </p:childTnLst>
                          </p:cTn>
                        </p:par>
                        <p:par>
                          <p:cTn id="56" fill="hold" nodeType="afterGroup">
                            <p:stCondLst>
                              <p:cond delay="19275"/>
                            </p:stCondLst>
                            <p:childTnLst>
                              <p:par>
                                <p:cTn id="57" presetID="9" presetClass="entr" fill="hold" nodeType="afterEffect">
                                  <p:stCondLst>
                                    <p:cond delay="0"/>
                                  </p:stCondLst>
                                  <p:childTnLst>
                                    <p:set>
                                      <p:cBhvr additive="repl">
                                        <p:cTn id="58" dur="1" fill="hold">
                                          <p:stCondLst>
                                            <p:cond delay="0"/>
                                          </p:stCondLst>
                                        </p:cTn>
                                        <p:tgtEl>
                                          <p:spTgt spid="48137"/>
                                        </p:tgtEl>
                                        <p:attrNameLst>
                                          <p:attrName>style.visibility</p:attrName>
                                        </p:attrNameLst>
                                      </p:cBhvr>
                                      <p:to>
                                        <p:strVal val="visible"/>
                                      </p:to>
                                    </p:set>
                                    <p:animEffect transition="in" filter="dissolve">
                                      <p:cBhvr additive="repl">
                                        <p:cTn id="59" dur="500"/>
                                        <p:tgtEl>
                                          <p:spTgt spid="48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animBg="1"/>
      <p:bldP spid="48133" grpId="0" animBg="1"/>
      <p:bldP spid="48134" grpId="0" animBg="1"/>
      <p:bldP spid="48145" grpId="0" animBg="1"/>
      <p:bldP spid="48146" grpId="0" animBg="1"/>
      <p:bldP spid="48147" grpId="0" animBg="1"/>
      <p:bldP spid="48149" grpId="0" animBg="1"/>
      <p:bldP spid="4816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0" y="381000"/>
            <a:ext cx="2616200" cy="3276600"/>
          </a:xfrm>
        </p:spPr>
        <p:txBody>
          <a:bodyPr/>
          <a:lstStyle/>
          <a:p>
            <a:pPr algn="ctr" eaLnBrk="1" hangingPunct="1">
              <a:defRPr/>
            </a:pPr>
            <a:br>
              <a:rPr lang="en-US"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الحصار الأشوري   لمدينة      لخيش</a:t>
            </a:r>
            <a:endParaRPr lang="en-US" dirty="0">
              <a:latin typeface="Arial" panose="020B0604020202020204" pitchFamily="34" charset="0"/>
              <a:cs typeface="Arial" panose="020B0604020202020204" pitchFamily="34" charset="0"/>
            </a:endParaRPr>
          </a:p>
        </p:txBody>
      </p:sp>
      <p:pic>
        <p:nvPicPr>
          <p:cNvPr id="79875" name="Picture 3" descr="Assyrians at Lachish"/>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2616200" y="0"/>
            <a:ext cx="6527800" cy="68580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5"/>
          <p:cNvSpPr>
            <a:spLocks noGrp="1" noChangeArrowheads="1"/>
          </p:cNvSpPr>
          <p:nvPr>
            <p:ph type="title"/>
          </p:nvPr>
        </p:nvSpPr>
        <p:spPr>
          <a:xfrm>
            <a:off x="2514600" y="0"/>
            <a:ext cx="4191000" cy="1600200"/>
          </a:xfrm>
        </p:spPr>
        <p:txBody>
          <a:bodyPr/>
          <a:lstStyle/>
          <a:p>
            <a:pPr algn="r" rtl="1" eaLnBrk="1" hangingPunct="1"/>
            <a:r>
              <a:rPr lang="ar-EG" dirty="0">
                <a:latin typeface="Arial" panose="020B0604020202020204" pitchFamily="34" charset="0"/>
                <a:ea typeface="ＭＳ Ｐゴシック" charset="0"/>
                <a:cs typeface="Arial" panose="020B0604020202020204" pitchFamily="34" charset="0"/>
              </a:rPr>
              <a:t>التطورات الآشورية</a:t>
            </a:r>
            <a:endParaRPr lang="en-US" dirty="0">
              <a:latin typeface="Arial" panose="020B0604020202020204" pitchFamily="34" charset="0"/>
              <a:ea typeface="ＭＳ Ｐゴシック" charset="0"/>
              <a:cs typeface="Arial" panose="020B0604020202020204" pitchFamily="34" charset="0"/>
            </a:endParaRPr>
          </a:p>
        </p:txBody>
      </p:sp>
      <p:pic>
        <p:nvPicPr>
          <p:cNvPr id="134146" name="Picture 8" descr="60 Assyrian"/>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609600" y="1465263"/>
            <a:ext cx="8534400" cy="5468937"/>
          </a:xfrm>
        </p:spPr>
      </p:pic>
      <p:sp>
        <p:nvSpPr>
          <p:cNvPr id="73737" name="Text Box 9"/>
          <p:cNvSpPr txBox="1">
            <a:spLocks noChangeArrowheads="1"/>
          </p:cNvSpPr>
          <p:nvPr/>
        </p:nvSpPr>
        <p:spPr bwMode="auto">
          <a:xfrm>
            <a:off x="2819400" y="5085184"/>
            <a:ext cx="3886200" cy="523875"/>
          </a:xfrm>
          <a:prstGeom prst="rect">
            <a:avLst/>
          </a:prstGeom>
          <a:solidFill>
            <a:srgbClr val="0100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r" defTabSz="914400" rtl="1" eaLnBrk="1" fontAlgn="base" latinLnBrk="0" hangingPunct="1">
              <a:lnSpc>
                <a:spcPct val="100000"/>
              </a:lnSpc>
              <a:spcBef>
                <a:spcPct val="50000"/>
              </a:spcBef>
              <a:spcAft>
                <a:spcPct val="0"/>
              </a:spcAft>
              <a:buClrTx/>
              <a:buSzTx/>
              <a:buFont typeface="Arial"/>
              <a:buChar char="•"/>
              <a:tabLst/>
              <a:defRPr/>
            </a:pPr>
            <a:r>
              <a:rPr kumimoji="0" lang="ar-EG"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سقوط السامرة</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3738" name="Text Box 10"/>
          <p:cNvSpPr txBox="1">
            <a:spLocks noChangeArrowheads="1"/>
          </p:cNvSpPr>
          <p:nvPr/>
        </p:nvSpPr>
        <p:spPr bwMode="auto">
          <a:xfrm>
            <a:off x="6858000" y="0"/>
            <a:ext cx="2286000" cy="387798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EG"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٦ فِي السَّنَةِ التَّاسِعَةِ لِهُوشَعَ أَخَذَ مَلِكُ أَشُّورَ السَّامِرَةَ، وَسَبَى إِسْرَائِيلَ إِلَى أَشُّورَ وَأَسْكَنَهُمْ فِي </a:t>
            </a:r>
            <a:r>
              <a:rPr kumimoji="0" lang="ar-EG" sz="24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حَلَحَ</a:t>
            </a:r>
            <a:r>
              <a:rPr kumimoji="0" lang="ar-EG"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وَخَابُورَ نَهْرِ جُوزَانَ وَفِي مُدُنِ مَادِي.</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EG"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ملوك 17: 6).</a:t>
            </a:r>
            <a:endParaRPr kumimoji="0" lang="en-US"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3740" name="Text Box 12"/>
          <p:cNvSpPr txBox="1">
            <a:spLocks noChangeArrowheads="1"/>
          </p:cNvSpPr>
          <p:nvPr/>
        </p:nvSpPr>
        <p:spPr bwMode="auto">
          <a:xfrm>
            <a:off x="0" y="0"/>
            <a:ext cx="2286000" cy="4339650"/>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EG"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٢٤ وَأَتَى مَلِكُ أَشُّورَ بِقَوْمٍ مِنْ بَابِلَ وَكُوثَ وَعَوَّا وَحَمَاةَ </a:t>
            </a:r>
            <a:r>
              <a:rPr kumimoji="0" lang="ar-EG" sz="28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وَسَفَرْوَايِمَ</a:t>
            </a:r>
            <a:r>
              <a:rPr kumimoji="0" lang="ar-EG"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وَأَسْكَنَهُمْ فِي مُدُنِ السَّامِرَةِ عِوَضًا عَنْ بَنِي إِسْرَائِيلَ، فَامْتَلَكُوا السَّامِرَةَ وَسَكَنُوا فِي مُدُنِهَا.</a:t>
            </a:r>
            <a:endPar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EG"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ملوك 17: 24)</a:t>
            </a:r>
            <a:r>
              <a:rPr kumimoji="0" lang="en-US"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p:txBody>
      </p:sp>
      <p:sp>
        <p:nvSpPr>
          <p:cNvPr id="73741" name="Oval 13"/>
          <p:cNvSpPr>
            <a:spLocks noChangeArrowheads="1"/>
          </p:cNvSpPr>
          <p:nvPr/>
        </p:nvSpPr>
        <p:spPr bwMode="auto">
          <a:xfrm>
            <a:off x="3352800" y="2971800"/>
            <a:ext cx="1066800" cy="1066800"/>
          </a:xfrm>
          <a:prstGeom prst="ellipse">
            <a:avLst/>
          </a:prstGeom>
          <a:noFill/>
          <a:ln w="57150" cap="sq">
            <a:solidFill>
              <a:srgbClr val="FFFFFF"/>
            </a:solidFill>
            <a:round/>
            <a:headEnd type="none" w="sm" len="sm"/>
            <a:tailEnd type="none" w="sm" len="sm"/>
          </a:ln>
          <a:effectLst>
            <a:glow rad="228600">
              <a:schemeClr val="bg2">
                <a:alpha val="63816"/>
              </a:schemeClr>
            </a:glow>
          </a:effectLst>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3742" name="Oval 14"/>
          <p:cNvSpPr>
            <a:spLocks noChangeArrowheads="1"/>
          </p:cNvSpPr>
          <p:nvPr/>
        </p:nvSpPr>
        <p:spPr bwMode="auto">
          <a:xfrm>
            <a:off x="5715000" y="3276600"/>
            <a:ext cx="1066800" cy="1066800"/>
          </a:xfrm>
          <a:prstGeom prst="ellipse">
            <a:avLst/>
          </a:prstGeom>
          <a:noFill/>
          <a:ln w="57150" cap="sq">
            <a:solidFill>
              <a:srgbClr val="FFFFFF"/>
            </a:solidFill>
            <a:round/>
            <a:headEnd type="none" w="sm" len="sm"/>
            <a:tailEnd type="none" w="sm" len="sm"/>
          </a:ln>
          <a:effectLst>
            <a:glow rad="228600">
              <a:schemeClr val="bg2">
                <a:alpha val="63816"/>
              </a:schemeClr>
            </a:glow>
          </a:effectLst>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3743" name="Line 15"/>
          <p:cNvSpPr>
            <a:spLocks noChangeShapeType="1"/>
          </p:cNvSpPr>
          <p:nvPr/>
        </p:nvSpPr>
        <p:spPr bwMode="auto">
          <a:xfrm flipV="1">
            <a:off x="2590800" y="4038600"/>
            <a:ext cx="914400" cy="914400"/>
          </a:xfrm>
          <a:prstGeom prst="line">
            <a:avLst/>
          </a:prstGeom>
          <a:noFill/>
          <a:ln w="76200" cap="sq">
            <a:solidFill>
              <a:schemeClr val="tx1"/>
            </a:solidFill>
            <a:round/>
            <a:headEnd type="none" w="sm" len="sm"/>
            <a:tailEnd type="triangle" w="sm" len="sm"/>
          </a:ln>
          <a:effectLst>
            <a:glow rad="228600">
              <a:schemeClr val="bg2">
                <a:alpha val="63816"/>
              </a:schemeClr>
            </a:glow>
          </a:effectLst>
          <a:extLst>
            <a:ext uri="{909E8E84-426E-40dd-AFC4-6F175D3DCCD1}">
              <a14:hiddenFill xmlns:a14="http://schemas.microsoft.com/office/drawing/2010/main" xmlns="">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3744" name="Line 16"/>
          <p:cNvSpPr>
            <a:spLocks noChangeShapeType="1"/>
          </p:cNvSpPr>
          <p:nvPr/>
        </p:nvSpPr>
        <p:spPr bwMode="auto">
          <a:xfrm>
            <a:off x="4495800" y="3581400"/>
            <a:ext cx="1066800" cy="76200"/>
          </a:xfrm>
          <a:prstGeom prst="line">
            <a:avLst/>
          </a:prstGeom>
          <a:noFill/>
          <a:ln w="76200" cap="sq">
            <a:solidFill>
              <a:schemeClr val="tx1"/>
            </a:solidFill>
            <a:round/>
            <a:headEnd type="none" w="sm" len="sm"/>
            <a:tailEnd type="triangle" w="sm" len="sm"/>
          </a:ln>
          <a:effectLst>
            <a:glow rad="228600">
              <a:schemeClr val="bg2">
                <a:alpha val="63816"/>
              </a:schemeClr>
            </a:glow>
          </a:effectLst>
          <a:extLst>
            <a:ext uri="{909E8E84-426E-40dd-AFC4-6F175D3DCCD1}">
              <a14:hiddenFill xmlns:a14="http://schemas.microsoft.com/office/drawing/2010/main" xmlns="">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3745" name="Text Box 17"/>
          <p:cNvSpPr txBox="1">
            <a:spLocks noChangeArrowheads="1"/>
          </p:cNvSpPr>
          <p:nvPr/>
        </p:nvSpPr>
        <p:spPr bwMode="auto">
          <a:xfrm>
            <a:off x="2819400" y="5602485"/>
            <a:ext cx="3886200" cy="523875"/>
          </a:xfrm>
          <a:prstGeom prst="rect">
            <a:avLst/>
          </a:prstGeom>
          <a:solidFill>
            <a:srgbClr val="01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defPPr>
              <a:defRPr lang="en-US"/>
            </a:defPPr>
            <a:lvl1pPr algn="l" eaLnBrk="1" hangingPunct="1">
              <a:spcBef>
                <a:spcPct val="50000"/>
              </a:spcBef>
              <a:defRPr sz="2800" b="1">
                <a:solidFill>
                  <a:srgbClr val="FFFFFF"/>
                </a:solidFill>
                <a:latin typeface="Arial" charset="0"/>
                <a:cs typeface="Arial"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pPr marL="457200" marR="0" lvl="0" indent="-457200" algn="r" defTabSz="914400" rtl="1" eaLnBrk="1" fontAlgn="base" latinLnBrk="0" hangingPunct="1">
              <a:lnSpc>
                <a:spcPct val="100000"/>
              </a:lnSpc>
              <a:spcBef>
                <a:spcPct val="50000"/>
              </a:spcBef>
              <a:spcAft>
                <a:spcPct val="0"/>
              </a:spcAft>
              <a:buClrTx/>
              <a:buSzTx/>
              <a:buFont typeface="Arial"/>
              <a:buChar char="•"/>
              <a:tabLst/>
              <a:defRPr/>
            </a:pPr>
            <a:r>
              <a:rPr kumimoji="0" lang="ar-EG"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صعود السامريين</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3746" name="Line 18"/>
          <p:cNvSpPr>
            <a:spLocks noChangeShapeType="1"/>
          </p:cNvSpPr>
          <p:nvPr/>
        </p:nvSpPr>
        <p:spPr bwMode="auto">
          <a:xfrm rot="5400000">
            <a:off x="2513484" y="4051549"/>
            <a:ext cx="762000" cy="533400"/>
          </a:xfrm>
          <a:prstGeom prst="line">
            <a:avLst/>
          </a:prstGeom>
          <a:noFill/>
          <a:ln w="76200" cap="sq">
            <a:solidFill>
              <a:srgbClr val="FFFF00"/>
            </a:solidFill>
            <a:round/>
            <a:headEnd type="none" w="sm" len="sm"/>
            <a:tailEnd type="triangle" w="sm" len="sm"/>
          </a:ln>
          <a:effectLst>
            <a:glow rad="228600">
              <a:schemeClr val="bg2">
                <a:alpha val="63816"/>
              </a:schemeClr>
            </a:glow>
          </a:effectLst>
          <a:extLst>
            <a:ext uri="{909E8E84-426E-40dd-AFC4-6F175D3DCCD1}">
              <a14:hiddenFill xmlns:a14="http://schemas.microsoft.com/office/drawing/2010/main" xmlns="">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73747" name="Line 19"/>
          <p:cNvSpPr>
            <a:spLocks noChangeShapeType="1"/>
          </p:cNvSpPr>
          <p:nvPr/>
        </p:nvSpPr>
        <p:spPr bwMode="auto">
          <a:xfrm rot="16200000" flipV="1">
            <a:off x="4075584" y="3556249"/>
            <a:ext cx="685800" cy="1295400"/>
          </a:xfrm>
          <a:prstGeom prst="line">
            <a:avLst/>
          </a:prstGeom>
          <a:noFill/>
          <a:ln w="76200" cap="sq">
            <a:solidFill>
              <a:srgbClr val="FFFF00"/>
            </a:solidFill>
            <a:round/>
            <a:headEnd type="none" w="sm" len="sm"/>
            <a:tailEnd type="triangle" w="sm" len="sm"/>
          </a:ln>
          <a:effectLst>
            <a:glow rad="228600">
              <a:schemeClr val="bg2">
                <a:alpha val="63816"/>
              </a:schemeClr>
            </a:glow>
          </a:effectLst>
          <a:extLst>
            <a:ext uri="{909E8E84-426E-40dd-AFC4-6F175D3DCCD1}">
              <a14:hiddenFill xmlns:a14="http://schemas.microsoft.com/office/drawing/2010/main" xmlns="">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3748" name="Text Box 20"/>
          <p:cNvSpPr txBox="1">
            <a:spLocks noChangeArrowheads="1"/>
          </p:cNvSpPr>
          <p:nvPr/>
        </p:nvSpPr>
        <p:spPr bwMode="auto">
          <a:xfrm>
            <a:off x="8605838" y="76200"/>
            <a:ext cx="533400" cy="45720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48</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Text Box 6"/>
          <p:cNvSpPr txBox="1">
            <a:spLocks noChangeArrowheads="1"/>
          </p:cNvSpPr>
          <p:nvPr/>
        </p:nvSpPr>
        <p:spPr bwMode="auto">
          <a:xfrm>
            <a:off x="0" y="6557282"/>
            <a:ext cx="9144000" cy="369332"/>
          </a:xfrm>
          <a:prstGeom prst="rect">
            <a:avLst/>
          </a:prstGeom>
          <a:solidFill>
            <a:srgbClr val="000090"/>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EG" sz="18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بيتزل</a:t>
            </a:r>
            <a:r>
              <a:rPr kumimoji="0" lang="ar-EG"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أطلس مودي لأراضي الكتاب المقدس، الطبعة الأولى، ١٣٩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ext Box 6">
            <a:extLst>
              <a:ext uri="{FF2B5EF4-FFF2-40B4-BE49-F238E27FC236}">
                <a16:creationId xmlns:a16="http://schemas.microsoft.com/office/drawing/2014/main" id="{4C26B66C-0973-B987-FF79-CD317CC4A970}"/>
              </a:ext>
            </a:extLst>
          </p:cNvPr>
          <p:cNvSpPr txBox="1">
            <a:spLocks noChangeArrowheads="1"/>
          </p:cNvSpPr>
          <p:nvPr/>
        </p:nvSpPr>
        <p:spPr bwMode="auto">
          <a:xfrm>
            <a:off x="0" y="6135687"/>
            <a:ext cx="9144000" cy="461665"/>
          </a:xfrm>
          <a:prstGeom prst="rect">
            <a:avLst/>
          </a:prstGeom>
          <a:solidFill>
            <a:schemeClr val="bg2"/>
          </a:solidFill>
          <a:ln w="12700" cap="sq">
            <a:noFill/>
            <a:miter lim="800000"/>
            <a:headEnd type="none" w="sm" len="sm"/>
            <a:tailEnd type="none" w="sm" len="sm"/>
          </a:ln>
          <a:effectLst/>
        </p:spPr>
        <p:txBody>
          <a:bodyPr wrap="square">
            <a:spAutoFit/>
          </a:bodyPr>
          <a:lstStyle/>
          <a:p>
            <a:pPr marL="0" marR="0" lvl="0" indent="0" algn="ctr" defTabSz="449263" rtl="1"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تظهر الأرقام المكتوبة بخط اليد عدد السنوات التي سبقت يونان عام 760 قبل الميلاد</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2576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3737"/>
                                        </p:tgtEl>
                                        <p:attrNameLst>
                                          <p:attrName>style.visibility</p:attrName>
                                        </p:attrNameLst>
                                      </p:cBhvr>
                                      <p:to>
                                        <p:strVal val="visible"/>
                                      </p:to>
                                    </p:set>
                                    <p:anim calcmode="lin" valueType="num">
                                      <p:cBhvr additive="base">
                                        <p:cTn id="7" dur="500" fill="hold"/>
                                        <p:tgtEl>
                                          <p:spTgt spid="73737"/>
                                        </p:tgtEl>
                                        <p:attrNameLst>
                                          <p:attrName>ppt_x</p:attrName>
                                        </p:attrNameLst>
                                      </p:cBhvr>
                                      <p:tavLst>
                                        <p:tav tm="0">
                                          <p:val>
                                            <p:strVal val="#ppt_x"/>
                                          </p:val>
                                        </p:tav>
                                        <p:tav tm="100000">
                                          <p:val>
                                            <p:strVal val="#ppt_x"/>
                                          </p:val>
                                        </p:tav>
                                      </p:tavLst>
                                    </p:anim>
                                    <p:anim calcmode="lin" valueType="num">
                                      <p:cBhvr additive="base">
                                        <p:cTn id="8" dur="500" fill="hold"/>
                                        <p:tgtEl>
                                          <p:spTgt spid="7373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3738"/>
                                        </p:tgtEl>
                                        <p:attrNameLst>
                                          <p:attrName>style.visibility</p:attrName>
                                        </p:attrNameLst>
                                      </p:cBhvr>
                                      <p:to>
                                        <p:strVal val="visible"/>
                                      </p:to>
                                    </p:set>
                                    <p:animEffect transition="in" filter="fade">
                                      <p:cBhvr>
                                        <p:cTn id="13" dur="500"/>
                                        <p:tgtEl>
                                          <p:spTgt spid="7373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3743"/>
                                        </p:tgtEl>
                                        <p:attrNameLst>
                                          <p:attrName>style.visibility</p:attrName>
                                        </p:attrNameLst>
                                      </p:cBhvr>
                                      <p:to>
                                        <p:strVal val="visible"/>
                                      </p:to>
                                    </p:set>
                                    <p:animEffect transition="in" filter="fade">
                                      <p:cBhvr>
                                        <p:cTn id="18" dur="500"/>
                                        <p:tgtEl>
                                          <p:spTgt spid="7374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3741"/>
                                        </p:tgtEl>
                                        <p:attrNameLst>
                                          <p:attrName>style.visibility</p:attrName>
                                        </p:attrNameLst>
                                      </p:cBhvr>
                                      <p:to>
                                        <p:strVal val="visible"/>
                                      </p:to>
                                    </p:set>
                                    <p:animEffect transition="in" filter="fade">
                                      <p:cBhvr>
                                        <p:cTn id="23" dur="500"/>
                                        <p:tgtEl>
                                          <p:spTgt spid="7374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3744"/>
                                        </p:tgtEl>
                                        <p:attrNameLst>
                                          <p:attrName>style.visibility</p:attrName>
                                        </p:attrNameLst>
                                      </p:cBhvr>
                                      <p:to>
                                        <p:strVal val="visible"/>
                                      </p:to>
                                    </p:set>
                                    <p:animEffect transition="in" filter="fade">
                                      <p:cBhvr>
                                        <p:cTn id="28" dur="500"/>
                                        <p:tgtEl>
                                          <p:spTgt spid="7374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3742"/>
                                        </p:tgtEl>
                                        <p:attrNameLst>
                                          <p:attrName>style.visibility</p:attrName>
                                        </p:attrNameLst>
                                      </p:cBhvr>
                                      <p:to>
                                        <p:strVal val="visible"/>
                                      </p:to>
                                    </p:set>
                                    <p:animEffect transition="in" filter="fade">
                                      <p:cBhvr>
                                        <p:cTn id="33" dur="500"/>
                                        <p:tgtEl>
                                          <p:spTgt spid="7374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73745"/>
                                        </p:tgtEl>
                                        <p:attrNameLst>
                                          <p:attrName>style.visibility</p:attrName>
                                        </p:attrNameLst>
                                      </p:cBhvr>
                                      <p:to>
                                        <p:strVal val="visible"/>
                                      </p:to>
                                    </p:set>
                                    <p:anim calcmode="lin" valueType="num">
                                      <p:cBhvr additive="base">
                                        <p:cTn id="38" dur="500" fill="hold"/>
                                        <p:tgtEl>
                                          <p:spTgt spid="73745"/>
                                        </p:tgtEl>
                                        <p:attrNameLst>
                                          <p:attrName>ppt_x</p:attrName>
                                        </p:attrNameLst>
                                      </p:cBhvr>
                                      <p:tavLst>
                                        <p:tav tm="0">
                                          <p:val>
                                            <p:strVal val="#ppt_x"/>
                                          </p:val>
                                        </p:tav>
                                        <p:tav tm="100000">
                                          <p:val>
                                            <p:strVal val="#ppt_x"/>
                                          </p:val>
                                        </p:tav>
                                      </p:tavLst>
                                    </p:anim>
                                    <p:anim calcmode="lin" valueType="num">
                                      <p:cBhvr additive="base">
                                        <p:cTn id="39" dur="500" fill="hold"/>
                                        <p:tgtEl>
                                          <p:spTgt spid="73745"/>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3740"/>
                                        </p:tgtEl>
                                        <p:attrNameLst>
                                          <p:attrName>style.visibility</p:attrName>
                                        </p:attrNameLst>
                                      </p:cBhvr>
                                      <p:to>
                                        <p:strVal val="visible"/>
                                      </p:to>
                                    </p:set>
                                    <p:animEffect transition="in" filter="fade">
                                      <p:cBhvr>
                                        <p:cTn id="44" dur="500"/>
                                        <p:tgtEl>
                                          <p:spTgt spid="7374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3747"/>
                                        </p:tgtEl>
                                        <p:attrNameLst>
                                          <p:attrName>style.visibility</p:attrName>
                                        </p:attrNameLst>
                                      </p:cBhvr>
                                      <p:to>
                                        <p:strVal val="visible"/>
                                      </p:to>
                                    </p:set>
                                    <p:animEffect transition="in" filter="fade">
                                      <p:cBhvr>
                                        <p:cTn id="49" dur="500"/>
                                        <p:tgtEl>
                                          <p:spTgt spid="73747"/>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73746"/>
                                        </p:tgtEl>
                                        <p:attrNameLst>
                                          <p:attrName>style.visibility</p:attrName>
                                        </p:attrNameLst>
                                      </p:cBhvr>
                                      <p:to>
                                        <p:strVal val="visible"/>
                                      </p:to>
                                    </p:set>
                                    <p:animEffect transition="in" filter="fade">
                                      <p:cBhvr>
                                        <p:cTn id="54" dur="500"/>
                                        <p:tgtEl>
                                          <p:spTgt spid="73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7" grpId="0" animBg="1" autoUpdateAnimBg="0"/>
      <p:bldP spid="73738" grpId="0" animBg="1" autoUpdateAnimBg="0"/>
      <p:bldP spid="73740" grpId="0" animBg="1" autoUpdateAnimBg="0"/>
      <p:bldP spid="73741" grpId="0" animBg="1"/>
      <p:bldP spid="73742" grpId="0" animBg="1"/>
      <p:bldP spid="73743" grpId="0" animBg="1"/>
      <p:bldP spid="73744" grpId="0" animBg="1"/>
      <p:bldP spid="73745" grpId="0" animBg="1" autoUpdateAnimBg="0"/>
      <p:bldP spid="73746" grpId="0" animBg="1"/>
      <p:bldP spid="7374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Freeform 2"/>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28355"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55651" name="Rectangle 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55652" name="Freeform 5"/>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55653" name="Freeform 6"/>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28359" name="Rectangle 7"/>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Arial" panose="020B0604020202020204" pitchFamily="34" charset="0"/>
                <a:cs typeface="Arial" panose="020B0604020202020204" pitchFamily="34" charset="0"/>
              </a:rPr>
              <a:t>ER</a:t>
            </a:r>
          </a:p>
        </p:txBody>
      </p:sp>
      <p:sp>
        <p:nvSpPr>
          <p:cNvPr id="155655" name="Freeform 8"/>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28361" name="Rectangle 9"/>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Arial" panose="020B0604020202020204" pitchFamily="34" charset="0"/>
                <a:cs typeface="Arial" panose="020B0604020202020204" pitchFamily="34" charset="0"/>
              </a:rPr>
              <a:t>PG</a:t>
            </a:r>
          </a:p>
        </p:txBody>
      </p:sp>
      <p:sp>
        <p:nvSpPr>
          <p:cNvPr id="155657" name="Freeform 10"/>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55658" name="Freeform 11"/>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55659" name="Freeform 12"/>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28365" name="Rectangle 13"/>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Arial" panose="020B0604020202020204" pitchFamily="34" charset="0"/>
                <a:cs typeface="Arial" panose="020B0604020202020204" pitchFamily="34" charset="0"/>
              </a:rPr>
              <a:t>SG</a:t>
            </a:r>
          </a:p>
        </p:txBody>
      </p:sp>
      <p:sp>
        <p:nvSpPr>
          <p:cNvPr id="228366" name="Rectangle 14"/>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Arial" panose="020B0604020202020204" pitchFamily="34" charset="0"/>
                <a:cs typeface="Arial" panose="020B0604020202020204" pitchFamily="34" charset="0"/>
              </a:rPr>
              <a:t>RS</a:t>
            </a:r>
          </a:p>
        </p:txBody>
      </p:sp>
      <p:sp>
        <p:nvSpPr>
          <p:cNvPr id="228367"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Arial" panose="020B0604020202020204" pitchFamily="34" charset="0"/>
                <a:cs typeface="Arial" panose="020B0604020202020204" pitchFamily="34" charset="0"/>
              </a:rPr>
              <a:t>MS</a:t>
            </a:r>
          </a:p>
        </p:txBody>
      </p:sp>
      <p:sp>
        <p:nvSpPr>
          <p:cNvPr id="155663" name="Rectangle 16"/>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55664"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55665"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28371" name="Rectangle 19"/>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Arial" panose="020B0604020202020204" pitchFamily="34" charset="0"/>
                <a:cs typeface="Arial" panose="020B0604020202020204" pitchFamily="34" charset="0"/>
              </a:rPr>
              <a:t>DS</a:t>
            </a:r>
          </a:p>
        </p:txBody>
      </p:sp>
      <p:sp>
        <p:nvSpPr>
          <p:cNvPr id="228372" name="Line 2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28373" name="Freeform 21"/>
          <p:cNvSpPr>
            <a:spLocks/>
          </p:cNvSpPr>
          <p:nvPr/>
        </p:nvSpPr>
        <p:spPr bwMode="auto">
          <a:xfrm>
            <a:off x="1800225" y="1054100"/>
            <a:ext cx="6378575" cy="4025900"/>
          </a:xfrm>
          <a:custGeom>
            <a:avLst/>
            <a:gdLst/>
            <a:ahLst/>
            <a:cxnLst>
              <a:cxn ang="0">
                <a:pos x="2658" y="2528"/>
              </a:cxn>
              <a:cxn ang="0">
                <a:pos x="2242" y="2368"/>
              </a:cxn>
              <a:cxn ang="0">
                <a:pos x="1570" y="2264"/>
              </a:cxn>
              <a:cxn ang="0">
                <a:pos x="1210" y="2280"/>
              </a:cxn>
              <a:cxn ang="0">
                <a:pos x="1114" y="2336"/>
              </a:cxn>
              <a:cxn ang="0">
                <a:pos x="1066" y="2368"/>
              </a:cxn>
              <a:cxn ang="0">
                <a:pos x="938" y="2488"/>
              </a:cxn>
              <a:cxn ang="0">
                <a:pos x="890" y="2512"/>
              </a:cxn>
              <a:cxn ang="0">
                <a:pos x="842" y="2528"/>
              </a:cxn>
              <a:cxn ang="0">
                <a:pos x="722" y="2336"/>
              </a:cxn>
              <a:cxn ang="0">
                <a:pos x="674" y="2248"/>
              </a:cxn>
              <a:cxn ang="0">
                <a:pos x="602" y="2168"/>
              </a:cxn>
              <a:cxn ang="0">
                <a:pos x="146" y="2104"/>
              </a:cxn>
              <a:cxn ang="0">
                <a:pos x="90" y="2088"/>
              </a:cxn>
              <a:cxn ang="0">
                <a:pos x="18" y="2008"/>
              </a:cxn>
              <a:cxn ang="0">
                <a:pos x="42" y="1896"/>
              </a:cxn>
              <a:cxn ang="0">
                <a:pos x="58" y="1872"/>
              </a:cxn>
              <a:cxn ang="0">
                <a:pos x="82" y="1864"/>
              </a:cxn>
              <a:cxn ang="0">
                <a:pos x="130" y="1832"/>
              </a:cxn>
              <a:cxn ang="0">
                <a:pos x="330" y="1760"/>
              </a:cxn>
              <a:cxn ang="0">
                <a:pos x="378" y="1744"/>
              </a:cxn>
              <a:cxn ang="0">
                <a:pos x="506" y="1656"/>
              </a:cxn>
              <a:cxn ang="0">
                <a:pos x="570" y="1584"/>
              </a:cxn>
              <a:cxn ang="0">
                <a:pos x="626" y="1504"/>
              </a:cxn>
              <a:cxn ang="0">
                <a:pos x="690" y="1408"/>
              </a:cxn>
              <a:cxn ang="0">
                <a:pos x="722" y="1360"/>
              </a:cxn>
              <a:cxn ang="0">
                <a:pos x="730" y="1336"/>
              </a:cxn>
              <a:cxn ang="0">
                <a:pos x="762" y="1288"/>
              </a:cxn>
              <a:cxn ang="0">
                <a:pos x="778" y="1256"/>
              </a:cxn>
              <a:cxn ang="0">
                <a:pos x="810" y="1208"/>
              </a:cxn>
              <a:cxn ang="0">
                <a:pos x="850" y="1080"/>
              </a:cxn>
              <a:cxn ang="0">
                <a:pos x="938" y="696"/>
              </a:cxn>
              <a:cxn ang="0">
                <a:pos x="994" y="472"/>
              </a:cxn>
              <a:cxn ang="0">
                <a:pos x="1074" y="232"/>
              </a:cxn>
              <a:cxn ang="0">
                <a:pos x="1138" y="136"/>
              </a:cxn>
              <a:cxn ang="0">
                <a:pos x="1194" y="80"/>
              </a:cxn>
              <a:cxn ang="0">
                <a:pos x="1354" y="24"/>
              </a:cxn>
              <a:cxn ang="0">
                <a:pos x="1594" y="0"/>
              </a:cxn>
              <a:cxn ang="0">
                <a:pos x="2674" y="48"/>
              </a:cxn>
              <a:cxn ang="0">
                <a:pos x="2970" y="72"/>
              </a:cxn>
              <a:cxn ang="0">
                <a:pos x="3186" y="88"/>
              </a:cxn>
              <a:cxn ang="0">
                <a:pos x="3850" y="240"/>
              </a:cxn>
              <a:cxn ang="0">
                <a:pos x="3930" y="376"/>
              </a:cxn>
              <a:cxn ang="0">
                <a:pos x="3986" y="496"/>
              </a:cxn>
              <a:cxn ang="0">
                <a:pos x="4018" y="688"/>
              </a:cxn>
              <a:cxn ang="0">
                <a:pos x="4010" y="1200"/>
              </a:cxn>
              <a:cxn ang="0">
                <a:pos x="3906" y="1616"/>
              </a:cxn>
              <a:cxn ang="0">
                <a:pos x="3874" y="1664"/>
              </a:cxn>
              <a:cxn ang="0">
                <a:pos x="3762" y="1912"/>
              </a:cxn>
              <a:cxn ang="0">
                <a:pos x="3730" y="1960"/>
              </a:cxn>
              <a:cxn ang="0">
                <a:pos x="3682" y="2040"/>
              </a:cxn>
              <a:cxn ang="0">
                <a:pos x="3594" y="2176"/>
              </a:cxn>
              <a:cxn ang="0">
                <a:pos x="3474" y="2320"/>
              </a:cxn>
              <a:cxn ang="0">
                <a:pos x="3378" y="2424"/>
              </a:cxn>
              <a:cxn ang="0">
                <a:pos x="3354" y="2432"/>
              </a:cxn>
              <a:cxn ang="0">
                <a:pos x="3242" y="2488"/>
              </a:cxn>
              <a:cxn ang="0">
                <a:pos x="3034" y="2536"/>
              </a:cxn>
              <a:cxn ang="0">
                <a:pos x="2658" y="2528"/>
              </a:cxn>
            </a:cxnLst>
            <a:rect l="0" t="0" r="r" b="b"/>
            <a:pathLst>
              <a:path w="4018" h="2536">
                <a:moveTo>
                  <a:pt x="2658" y="2528"/>
                </a:moveTo>
                <a:cubicBezTo>
                  <a:pt x="2517" y="2481"/>
                  <a:pt x="2387" y="2404"/>
                  <a:pt x="2242" y="2368"/>
                </a:cubicBezTo>
                <a:cubicBezTo>
                  <a:pt x="2021" y="2312"/>
                  <a:pt x="1795" y="2292"/>
                  <a:pt x="1570" y="2264"/>
                </a:cubicBezTo>
                <a:cubicBezTo>
                  <a:pt x="1449" y="2267"/>
                  <a:pt x="1322" y="2237"/>
                  <a:pt x="1210" y="2280"/>
                </a:cubicBezTo>
                <a:cubicBezTo>
                  <a:pt x="1178" y="2291"/>
                  <a:pt x="1140" y="2318"/>
                  <a:pt x="1114" y="2336"/>
                </a:cubicBezTo>
                <a:cubicBezTo>
                  <a:pt x="1098" y="2346"/>
                  <a:pt x="1066" y="2368"/>
                  <a:pt x="1066" y="2368"/>
                </a:cubicBezTo>
                <a:cubicBezTo>
                  <a:pt x="1044" y="2400"/>
                  <a:pt x="973" y="2470"/>
                  <a:pt x="938" y="2488"/>
                </a:cubicBezTo>
                <a:cubicBezTo>
                  <a:pt x="922" y="2496"/>
                  <a:pt x="906" y="2504"/>
                  <a:pt x="890" y="2512"/>
                </a:cubicBezTo>
                <a:cubicBezTo>
                  <a:pt x="874" y="2518"/>
                  <a:pt x="842" y="2528"/>
                  <a:pt x="842" y="2528"/>
                </a:cubicBezTo>
                <a:cubicBezTo>
                  <a:pt x="737" y="2493"/>
                  <a:pt x="761" y="2414"/>
                  <a:pt x="722" y="2336"/>
                </a:cubicBezTo>
                <a:cubicBezTo>
                  <a:pt x="707" y="2306"/>
                  <a:pt x="691" y="2275"/>
                  <a:pt x="674" y="2248"/>
                </a:cubicBezTo>
                <a:cubicBezTo>
                  <a:pt x="650" y="2210"/>
                  <a:pt x="641" y="2181"/>
                  <a:pt x="602" y="2168"/>
                </a:cubicBezTo>
                <a:cubicBezTo>
                  <a:pt x="542" y="2078"/>
                  <a:pt x="155" y="2104"/>
                  <a:pt x="146" y="2104"/>
                </a:cubicBezTo>
                <a:cubicBezTo>
                  <a:pt x="127" y="2097"/>
                  <a:pt x="105" y="2099"/>
                  <a:pt x="90" y="2088"/>
                </a:cubicBezTo>
                <a:cubicBezTo>
                  <a:pt x="59" y="2066"/>
                  <a:pt x="39" y="2036"/>
                  <a:pt x="18" y="2008"/>
                </a:cubicBezTo>
                <a:cubicBezTo>
                  <a:pt x="0" y="1954"/>
                  <a:pt x="9" y="1935"/>
                  <a:pt x="42" y="1896"/>
                </a:cubicBezTo>
                <a:cubicBezTo>
                  <a:pt x="48" y="1888"/>
                  <a:pt x="50" y="1878"/>
                  <a:pt x="58" y="1872"/>
                </a:cubicBezTo>
                <a:cubicBezTo>
                  <a:pt x="64" y="1866"/>
                  <a:pt x="74" y="1868"/>
                  <a:pt x="82" y="1864"/>
                </a:cubicBezTo>
                <a:cubicBezTo>
                  <a:pt x="98" y="1854"/>
                  <a:pt x="111" y="1838"/>
                  <a:pt x="130" y="1832"/>
                </a:cubicBezTo>
                <a:cubicBezTo>
                  <a:pt x="198" y="1809"/>
                  <a:pt x="265" y="1788"/>
                  <a:pt x="330" y="1760"/>
                </a:cubicBezTo>
                <a:cubicBezTo>
                  <a:pt x="345" y="1753"/>
                  <a:pt x="363" y="1752"/>
                  <a:pt x="378" y="1744"/>
                </a:cubicBezTo>
                <a:cubicBezTo>
                  <a:pt x="411" y="1723"/>
                  <a:pt x="486" y="1684"/>
                  <a:pt x="506" y="1656"/>
                </a:cubicBezTo>
                <a:cubicBezTo>
                  <a:pt x="523" y="1629"/>
                  <a:pt x="555" y="1612"/>
                  <a:pt x="570" y="1584"/>
                </a:cubicBezTo>
                <a:cubicBezTo>
                  <a:pt x="586" y="1551"/>
                  <a:pt x="600" y="1529"/>
                  <a:pt x="626" y="1504"/>
                </a:cubicBezTo>
                <a:cubicBezTo>
                  <a:pt x="639" y="1464"/>
                  <a:pt x="661" y="1436"/>
                  <a:pt x="690" y="1408"/>
                </a:cubicBezTo>
                <a:cubicBezTo>
                  <a:pt x="709" y="1350"/>
                  <a:pt x="682" y="1419"/>
                  <a:pt x="722" y="1360"/>
                </a:cubicBezTo>
                <a:cubicBezTo>
                  <a:pt x="726" y="1352"/>
                  <a:pt x="725" y="1343"/>
                  <a:pt x="730" y="1336"/>
                </a:cubicBezTo>
                <a:cubicBezTo>
                  <a:pt x="739" y="1319"/>
                  <a:pt x="753" y="1305"/>
                  <a:pt x="762" y="1288"/>
                </a:cubicBezTo>
                <a:cubicBezTo>
                  <a:pt x="767" y="1277"/>
                  <a:pt x="771" y="1266"/>
                  <a:pt x="778" y="1256"/>
                </a:cubicBezTo>
                <a:cubicBezTo>
                  <a:pt x="787" y="1239"/>
                  <a:pt x="810" y="1208"/>
                  <a:pt x="810" y="1208"/>
                </a:cubicBezTo>
                <a:cubicBezTo>
                  <a:pt x="819" y="1162"/>
                  <a:pt x="840" y="1125"/>
                  <a:pt x="850" y="1080"/>
                </a:cubicBezTo>
                <a:cubicBezTo>
                  <a:pt x="875" y="952"/>
                  <a:pt x="896" y="819"/>
                  <a:pt x="938" y="696"/>
                </a:cubicBezTo>
                <a:cubicBezTo>
                  <a:pt x="947" y="617"/>
                  <a:pt x="975" y="547"/>
                  <a:pt x="994" y="472"/>
                </a:cubicBezTo>
                <a:cubicBezTo>
                  <a:pt x="1014" y="388"/>
                  <a:pt x="1029" y="306"/>
                  <a:pt x="1074" y="232"/>
                </a:cubicBezTo>
                <a:cubicBezTo>
                  <a:pt x="1085" y="185"/>
                  <a:pt x="1105" y="165"/>
                  <a:pt x="1138" y="136"/>
                </a:cubicBezTo>
                <a:cubicBezTo>
                  <a:pt x="1157" y="118"/>
                  <a:pt x="1168" y="88"/>
                  <a:pt x="1194" y="80"/>
                </a:cubicBezTo>
                <a:cubicBezTo>
                  <a:pt x="1247" y="62"/>
                  <a:pt x="1296" y="31"/>
                  <a:pt x="1354" y="24"/>
                </a:cubicBezTo>
                <a:cubicBezTo>
                  <a:pt x="1433" y="13"/>
                  <a:pt x="1514" y="7"/>
                  <a:pt x="1594" y="0"/>
                </a:cubicBezTo>
                <a:cubicBezTo>
                  <a:pt x="1959" y="5"/>
                  <a:pt x="2312" y="11"/>
                  <a:pt x="2674" y="48"/>
                </a:cubicBezTo>
                <a:cubicBezTo>
                  <a:pt x="2773" y="57"/>
                  <a:pt x="2868" y="65"/>
                  <a:pt x="2970" y="72"/>
                </a:cubicBezTo>
                <a:cubicBezTo>
                  <a:pt x="3042" y="76"/>
                  <a:pt x="3186" y="88"/>
                  <a:pt x="3186" y="88"/>
                </a:cubicBezTo>
                <a:cubicBezTo>
                  <a:pt x="3404" y="124"/>
                  <a:pt x="3660" y="104"/>
                  <a:pt x="3850" y="240"/>
                </a:cubicBezTo>
                <a:cubicBezTo>
                  <a:pt x="3893" y="271"/>
                  <a:pt x="3903" y="332"/>
                  <a:pt x="3930" y="376"/>
                </a:cubicBezTo>
                <a:cubicBezTo>
                  <a:pt x="3955" y="418"/>
                  <a:pt x="3973" y="446"/>
                  <a:pt x="3986" y="496"/>
                </a:cubicBezTo>
                <a:cubicBezTo>
                  <a:pt x="4002" y="561"/>
                  <a:pt x="4011" y="619"/>
                  <a:pt x="4018" y="688"/>
                </a:cubicBezTo>
                <a:cubicBezTo>
                  <a:pt x="4015" y="858"/>
                  <a:pt x="4014" y="1029"/>
                  <a:pt x="4010" y="1200"/>
                </a:cubicBezTo>
                <a:cubicBezTo>
                  <a:pt x="4006" y="1320"/>
                  <a:pt x="3961" y="1505"/>
                  <a:pt x="3906" y="1616"/>
                </a:cubicBezTo>
                <a:cubicBezTo>
                  <a:pt x="3897" y="1633"/>
                  <a:pt x="3880" y="1645"/>
                  <a:pt x="3874" y="1664"/>
                </a:cubicBezTo>
                <a:cubicBezTo>
                  <a:pt x="3845" y="1749"/>
                  <a:pt x="3806" y="1832"/>
                  <a:pt x="3762" y="1912"/>
                </a:cubicBezTo>
                <a:cubicBezTo>
                  <a:pt x="3752" y="1928"/>
                  <a:pt x="3736" y="1941"/>
                  <a:pt x="3730" y="1960"/>
                </a:cubicBezTo>
                <a:cubicBezTo>
                  <a:pt x="3709" y="2022"/>
                  <a:pt x="3725" y="1996"/>
                  <a:pt x="3682" y="2040"/>
                </a:cubicBezTo>
                <a:cubicBezTo>
                  <a:pt x="3663" y="2095"/>
                  <a:pt x="3622" y="2126"/>
                  <a:pt x="3594" y="2176"/>
                </a:cubicBezTo>
                <a:cubicBezTo>
                  <a:pt x="3562" y="2231"/>
                  <a:pt x="3519" y="2274"/>
                  <a:pt x="3474" y="2320"/>
                </a:cubicBezTo>
                <a:cubicBezTo>
                  <a:pt x="3443" y="2350"/>
                  <a:pt x="3412" y="2399"/>
                  <a:pt x="3378" y="2424"/>
                </a:cubicBezTo>
                <a:cubicBezTo>
                  <a:pt x="3371" y="2428"/>
                  <a:pt x="3361" y="2427"/>
                  <a:pt x="3354" y="2432"/>
                </a:cubicBezTo>
                <a:cubicBezTo>
                  <a:pt x="3310" y="2455"/>
                  <a:pt x="3290" y="2475"/>
                  <a:pt x="3242" y="2488"/>
                </a:cubicBezTo>
                <a:cubicBezTo>
                  <a:pt x="3179" y="2529"/>
                  <a:pt x="3107" y="2529"/>
                  <a:pt x="3034" y="2536"/>
                </a:cubicBezTo>
                <a:cubicBezTo>
                  <a:pt x="2690" y="2527"/>
                  <a:pt x="2815" y="2528"/>
                  <a:pt x="2658" y="2528"/>
                </a:cubicBezTo>
                <a:close/>
              </a:path>
            </a:pathLst>
          </a:custGeom>
          <a:noFill/>
          <a:ln w="57150" cap="flat" cmpd="sng">
            <a:solidFill>
              <a:srgbClr val="FF0000"/>
            </a:solidFill>
            <a:prstDash val="lgDashDot"/>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55669" name="Text Box 22"/>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228375" name="Rectangle 23"/>
          <p:cNvSpPr>
            <a:spLocks noChangeArrowheads="1"/>
          </p:cNvSpPr>
          <p:nvPr/>
        </p:nvSpPr>
        <p:spPr bwMode="auto">
          <a:xfrm>
            <a:off x="8098485" y="6525340"/>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25</a:t>
            </a:r>
          </a:p>
        </p:txBody>
      </p:sp>
      <p:sp>
        <p:nvSpPr>
          <p:cNvPr id="155671" name="Text Box 24"/>
          <p:cNvSpPr txBox="1">
            <a:spLocks noChangeArrowheads="1"/>
          </p:cNvSpPr>
          <p:nvPr/>
        </p:nvSpPr>
        <p:spPr bwMode="auto">
          <a:xfrm>
            <a:off x="7531218" y="5883682"/>
            <a:ext cx="27122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p>
        </p:txBody>
      </p:sp>
      <p:pic>
        <p:nvPicPr>
          <p:cNvPr id="155672" name="Picture 2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00200" y="915988"/>
            <a:ext cx="6851650" cy="5256212"/>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228380" name="Rectangle 28"/>
          <p:cNvSpPr>
            <a:spLocks noChangeArrowheads="1"/>
          </p:cNvSpPr>
          <p:nvPr/>
        </p:nvSpPr>
        <p:spPr bwMode="auto">
          <a:xfrm>
            <a:off x="3175" y="0"/>
            <a:ext cx="9144000" cy="6858000"/>
          </a:xfrm>
          <a:prstGeom prst="rect">
            <a:avLst/>
          </a:prstGeom>
          <a:gradFill rotWithShape="0">
            <a:gsLst>
              <a:gs pos="0">
                <a:schemeClr val="bg2">
                  <a:alpha val="59000"/>
                </a:schemeClr>
              </a:gs>
              <a:gs pos="100000">
                <a:schemeClr val="bg2">
                  <a:gamma/>
                  <a:shade val="46275"/>
                  <a:invGamma/>
                  <a:alpha val="61000"/>
                </a:schemeClr>
              </a:gs>
            </a:gsLst>
            <a:lin ang="54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55674" name="Rectangle 29"/>
          <p:cNvSpPr>
            <a:spLocks noChangeArrowheads="1"/>
          </p:cNvSpPr>
          <p:nvPr/>
        </p:nvSpPr>
        <p:spPr bwMode="auto">
          <a:xfrm>
            <a:off x="0" y="0"/>
            <a:ext cx="1828800" cy="182880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28382" name="Text Box 30"/>
          <p:cNvSpPr txBox="1">
            <a:spLocks noChangeArrowheads="1"/>
          </p:cNvSpPr>
          <p:nvPr/>
        </p:nvSpPr>
        <p:spPr bwMode="auto">
          <a:xfrm>
            <a:off x="152400" y="1143000"/>
            <a:ext cx="6134112" cy="3508653"/>
          </a:xfrm>
          <a:prstGeom prst="rect">
            <a:avLst/>
          </a:prstGeom>
          <a:noFill/>
          <a:ln w="9525">
            <a:noFill/>
            <a:miter lim="800000"/>
            <a:headEnd/>
            <a:tailEnd/>
          </a:ln>
          <a:effectLst>
            <a:outerShdw blurRad="63500" dist="35921" dir="2700000" algn="ctr" rotWithShape="0">
              <a:srgbClr val="000A0D">
                <a:alpha val="74998"/>
              </a:srgb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بعد أن صممت قائمة الأمم في سلسلة نسب بسيطة ، أردت أن أرى عدد أسمائها التي تم توثيقها في سجلات الدول الأخرى في الشرق الأوسط ... [رأيت أن] </a:t>
            </a:r>
            <a:r>
              <a:rPr lang="ar-JO" dirty="0">
                <a:solidFill>
                  <a:srgbClr val="FFFFFF"/>
                </a:solidFill>
                <a:latin typeface="Arial" panose="020B0604020202020204" pitchFamily="34" charset="0"/>
                <a:cs typeface="Arial" panose="020B0604020202020204" pitchFamily="34" charset="0"/>
              </a:rPr>
              <a:t>قائمة</a:t>
            </a:r>
            <a:r>
              <a:rPr kumimoji="0" lang="ar-JO"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الأمم قد أدرجت جميع عائلات وقبائل الجنس البشري في مجموعاتهم الصحيحة ، سواء كانت تلك التجمعات إثنوية أو لغوية أو جغرافية. كانت جميع الأسماء دون استثناء دقيقة ، وخلال أكثر من خمسة وعشرين عامًا من البحث والتحليل ، لم أكتشف خطأ واحدًا أو بيانًا كاذبًا للحقائق في قائمة الأمم</a:t>
            </a:r>
          </a:p>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بيل كوبر, بعد الطوفان, ( تشيتستر : خمر جديد, 1995 ) 39 – 39 </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55676" name="Picture 31" descr="Coop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16663" y="1676400"/>
            <a:ext cx="2751137"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8384" name="Rectangle 32"/>
          <p:cNvSpPr>
            <a:spLocks noGrp="1" noChangeArrowheads="1"/>
          </p:cNvSpPr>
          <p:nvPr>
            <p:ph type="title" idx="4294967295"/>
          </p:nvPr>
        </p:nvSpPr>
        <p:spPr bwMode="auto">
          <a:xfrm>
            <a:off x="0" y="190500"/>
            <a:ext cx="9144000" cy="800100"/>
          </a:xfrm>
          <a:prstGeom prst="rect">
            <a:avLst/>
          </a:prstGeom>
          <a:solidFill>
            <a:schemeClr val="bg2"/>
          </a:solidFill>
          <a:ln w="28575">
            <a:solidFill>
              <a:schemeClr val="tx2"/>
            </a:solidFill>
            <a:miter lim="800000"/>
            <a:headEnd/>
            <a:tailEnd/>
          </a:ln>
          <a:effectLst>
            <a:outerShdw blurRad="63500" dist="107763" dir="2700000" algn="ctr" rotWithShape="0">
              <a:schemeClr val="bg2">
                <a:alpha val="74998"/>
              </a:schemeClr>
            </a:outerShdw>
          </a:effectLst>
        </p:spPr>
        <p:txBody>
          <a:bodyPr anchor="ctr" anchorCtr="1"/>
          <a:lstStyle/>
          <a:p>
            <a:pPr>
              <a:defRPr/>
            </a:pPr>
            <a:r>
              <a:rPr lang="ar-JO" sz="3200" b="1" dirty="0">
                <a:latin typeface="Arial" panose="020B0604020202020204" pitchFamily="34" charset="0"/>
                <a:ea typeface="ＭＳ Ｐゴシック" charset="0"/>
                <a:cs typeface="Arial" panose="020B0604020202020204" pitchFamily="34" charset="0"/>
              </a:rPr>
              <a:t>هل قائمة الشعوب دقيقة بحسب تكوين 10 - 11</a:t>
            </a:r>
            <a:endParaRPr lang="en-US" sz="3200" b="1"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8380"/>
                                        </p:tgtEl>
                                        <p:attrNameLst>
                                          <p:attrName>style.visibility</p:attrName>
                                        </p:attrNameLst>
                                      </p:cBhvr>
                                      <p:to>
                                        <p:strVal val="visible"/>
                                      </p:to>
                                    </p:set>
                                    <p:animEffect transition="in" filter="blinds(horizontal)">
                                      <p:cBhvr>
                                        <p:cTn id="7" dur="500"/>
                                        <p:tgtEl>
                                          <p:spTgt spid="228380"/>
                                        </p:tgtEl>
                                      </p:cBhvr>
                                    </p:animEffect>
                                  </p:childTnLst>
                                </p:cTn>
                              </p:par>
                              <p:par>
                                <p:cTn id="8" presetID="49" presetClass="entr" presetSubtype="0" decel="100000" fill="hold" grpId="0" nodeType="withEffect">
                                  <p:stCondLst>
                                    <p:cond delay="0"/>
                                  </p:stCondLst>
                                  <p:childTnLst>
                                    <p:set>
                                      <p:cBhvr>
                                        <p:cTn id="9" dur="1" fill="hold">
                                          <p:stCondLst>
                                            <p:cond delay="0"/>
                                          </p:stCondLst>
                                        </p:cTn>
                                        <p:tgtEl>
                                          <p:spTgt spid="228382"/>
                                        </p:tgtEl>
                                        <p:attrNameLst>
                                          <p:attrName>style.visibility</p:attrName>
                                        </p:attrNameLst>
                                      </p:cBhvr>
                                      <p:to>
                                        <p:strVal val="visible"/>
                                      </p:to>
                                    </p:set>
                                    <p:anim calcmode="lin" valueType="num">
                                      <p:cBhvr>
                                        <p:cTn id="10" dur="500" fill="hold"/>
                                        <p:tgtEl>
                                          <p:spTgt spid="228382"/>
                                        </p:tgtEl>
                                        <p:attrNameLst>
                                          <p:attrName>ppt_w</p:attrName>
                                        </p:attrNameLst>
                                      </p:cBhvr>
                                      <p:tavLst>
                                        <p:tav tm="0">
                                          <p:val>
                                            <p:fltVal val="0"/>
                                          </p:val>
                                        </p:tav>
                                        <p:tav tm="100000">
                                          <p:val>
                                            <p:strVal val="#ppt_w"/>
                                          </p:val>
                                        </p:tav>
                                      </p:tavLst>
                                    </p:anim>
                                    <p:anim calcmode="lin" valueType="num">
                                      <p:cBhvr>
                                        <p:cTn id="11" dur="500" fill="hold"/>
                                        <p:tgtEl>
                                          <p:spTgt spid="228382"/>
                                        </p:tgtEl>
                                        <p:attrNameLst>
                                          <p:attrName>ppt_h</p:attrName>
                                        </p:attrNameLst>
                                      </p:cBhvr>
                                      <p:tavLst>
                                        <p:tav tm="0">
                                          <p:val>
                                            <p:fltVal val="0"/>
                                          </p:val>
                                        </p:tav>
                                        <p:tav tm="100000">
                                          <p:val>
                                            <p:strVal val="#ppt_h"/>
                                          </p:val>
                                        </p:tav>
                                      </p:tavLst>
                                    </p:anim>
                                    <p:anim calcmode="lin" valueType="num">
                                      <p:cBhvr>
                                        <p:cTn id="12" dur="500" fill="hold"/>
                                        <p:tgtEl>
                                          <p:spTgt spid="228382"/>
                                        </p:tgtEl>
                                        <p:attrNameLst>
                                          <p:attrName>style.rotation</p:attrName>
                                        </p:attrNameLst>
                                      </p:cBhvr>
                                      <p:tavLst>
                                        <p:tav tm="0">
                                          <p:val>
                                            <p:fltVal val="360"/>
                                          </p:val>
                                        </p:tav>
                                        <p:tav tm="100000">
                                          <p:val>
                                            <p:fltVal val="0"/>
                                          </p:val>
                                        </p:tav>
                                      </p:tavLst>
                                    </p:anim>
                                    <p:animEffect transition="in" filter="fade">
                                      <p:cBhvr>
                                        <p:cTn id="13" dur="500"/>
                                        <p:tgtEl>
                                          <p:spTgt spid="228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80" grpId="0" animBg="1"/>
      <p:bldP spid="22838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 y="0"/>
            <a:ext cx="9372600" cy="687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8" name="Text Box 6"/>
          <p:cNvSpPr txBox="1">
            <a:spLocks noChangeArrowheads="1"/>
          </p:cNvSpPr>
          <p:nvPr/>
        </p:nvSpPr>
        <p:spPr bwMode="auto">
          <a:xfrm>
            <a:off x="3124200" y="1828800"/>
            <a:ext cx="5867400" cy="1190625"/>
          </a:xfrm>
          <a:prstGeom prst="rect">
            <a:avLst/>
          </a:prstGeom>
          <a:noFill/>
          <a:ln w="9525">
            <a:noFill/>
            <a:miter lim="800000"/>
            <a:headEnd/>
            <a:tailEnd/>
          </a:ln>
          <a:effectLst>
            <a:outerShdw blurRad="63500" dist="38099" dir="2700000" algn="ctr" rotWithShape="0">
              <a:srgbClr val="660066">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sz="36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إمبراطورية بابل الحديثة</a:t>
            </a:r>
            <a:r>
              <a:rPr kumimoji="0" lang="en-US" sz="36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625-539 ق.م</a:t>
            </a:r>
            <a:endParaRPr kumimoji="0" lang="en-US" sz="36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93187" name="Picture 14" descr="civ_01bab-ham">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0" y="152400"/>
            <a:ext cx="1347788"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3189" name="Picture 5" descr="Babylon - Stadtansicht - Zeichnung.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51625" y="3810000"/>
            <a:ext cx="2492375"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467544" y="-171400"/>
            <a:ext cx="6264696" cy="2655168"/>
          </a:xfrm>
        </p:spPr>
        <p:txBody>
          <a:bodyPr wrap="none" numCol="1" fromWordArt="1">
            <a:prstTxWarp prst="textSlantUp">
              <a:avLst>
                <a:gd name="adj" fmla="val 32056"/>
              </a:avLst>
            </a:prstTxWarp>
          </a:bodyPr>
          <a:lstStyle/>
          <a:p>
            <a:r>
              <a:rPr lang="ar-JO"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Arial" panose="020B0604020202020204" pitchFamily="34" charset="0"/>
                <a:ea typeface="Impact"/>
                <a:cs typeface="Arial" panose="020B0604020202020204" pitchFamily="34" charset="0"/>
              </a:rPr>
              <a:t>البابليون</a:t>
            </a:r>
            <a:endPar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Arial" panose="020B0604020202020204" pitchFamily="34" charset="0"/>
              <a:ea typeface="Impact"/>
              <a:cs typeface="Arial" panose="020B0604020202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descr="near_east9"/>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36838" y="0"/>
            <a:ext cx="6507162"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6915" name="Text Box 3"/>
          <p:cNvSpPr txBox="1">
            <a:spLocks noChangeArrowheads="1"/>
          </p:cNvSpPr>
          <p:nvPr/>
        </p:nvSpPr>
        <p:spPr bwMode="auto">
          <a:xfrm>
            <a:off x="76200" y="76200"/>
            <a:ext cx="6553200" cy="9239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rPr>
              <a:t>تاريخ بابل</a:t>
            </a:r>
            <a:endParaRPr kumimoji="0" lang="en-US" sz="5400" b="1" i="0"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endParaRPr>
          </a:p>
        </p:txBody>
      </p:sp>
      <p:sp>
        <p:nvSpPr>
          <p:cNvPr id="47107" name="Text Box 4"/>
          <p:cNvSpPr txBox="1">
            <a:spLocks noChangeArrowheads="1"/>
          </p:cNvSpPr>
          <p:nvPr/>
        </p:nvSpPr>
        <p:spPr bwMode="auto">
          <a:xfrm>
            <a:off x="9248700" y="86185"/>
            <a:ext cx="127310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 ع ق 136</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7108" name="Rectangle 7"/>
          <p:cNvSpPr>
            <a:spLocks noGrp="1" noChangeArrowheads="1"/>
          </p:cNvSpPr>
          <p:nvPr>
            <p:ph type="title" idx="4294967295"/>
          </p:nvPr>
        </p:nvSpPr>
        <p:spPr>
          <a:xfrm>
            <a:off x="0" y="3657600"/>
            <a:ext cx="9144000" cy="3200400"/>
          </a:xfrm>
          <a:solidFill>
            <a:schemeClr val="tx2"/>
          </a:solidFill>
        </p:spPr>
        <p:txBody>
          <a:bodyPr/>
          <a:lstStyle/>
          <a:p>
            <a:r>
              <a:rPr lang="ar-JO" sz="3600" dirty="0">
                <a:solidFill>
                  <a:schemeClr val="bg1"/>
                </a:solidFill>
                <a:latin typeface="Arial" panose="020B0604020202020204" pitchFamily="34" charset="0"/>
                <a:ea typeface="ＭＳ Ｐゴシック" charset="0"/>
                <a:cs typeface="Arial" panose="020B0604020202020204" pitchFamily="34" charset="0"/>
              </a:rPr>
              <a:t>تك 10: 8-10، 11: 2، 9، رؤ 17: 1-6</a:t>
            </a:r>
            <a:br>
              <a:rPr lang="en-US" sz="3600" dirty="0">
                <a:solidFill>
                  <a:schemeClr val="bg1"/>
                </a:solidFill>
                <a:latin typeface="Arial" panose="020B0604020202020204" pitchFamily="34" charset="0"/>
                <a:ea typeface="ＭＳ Ｐゴシック" charset="0"/>
                <a:cs typeface="Arial" panose="020B0604020202020204" pitchFamily="34" charset="0"/>
              </a:rPr>
            </a:br>
            <a:r>
              <a:rPr lang="ar-JO" sz="3600" dirty="0">
                <a:solidFill>
                  <a:schemeClr val="bg1"/>
                </a:solidFill>
                <a:latin typeface="Arial" panose="020B0604020202020204" pitchFamily="34" charset="0"/>
                <a:ea typeface="ＭＳ Ｐゴシック" charset="0"/>
                <a:cs typeface="Arial" panose="020B0604020202020204" pitchFamily="34" charset="0"/>
              </a:rPr>
              <a:t>كيف بدأت بابل ؟</a:t>
            </a:r>
            <a:br>
              <a:rPr lang="en-US" sz="3600" dirty="0">
                <a:solidFill>
                  <a:schemeClr val="bg1"/>
                </a:solidFill>
                <a:latin typeface="Arial" panose="020B0604020202020204" pitchFamily="34" charset="0"/>
                <a:ea typeface="ＭＳ Ｐゴシック" charset="0"/>
                <a:cs typeface="Arial" panose="020B0604020202020204" pitchFamily="34" charset="0"/>
              </a:rPr>
            </a:br>
            <a:r>
              <a:rPr lang="ar-JO" sz="3600" dirty="0">
                <a:solidFill>
                  <a:schemeClr val="bg1"/>
                </a:solidFill>
                <a:latin typeface="Arial" panose="020B0604020202020204" pitchFamily="34" charset="0"/>
                <a:ea typeface="ＭＳ Ｐゴシック" charset="0"/>
                <a:cs typeface="Arial" panose="020B0604020202020204" pitchFamily="34" charset="0"/>
              </a:rPr>
              <a:t>ما الذي حفز هذه البداية ؟</a:t>
            </a:r>
            <a:br>
              <a:rPr lang="en-US" sz="3600" dirty="0">
                <a:solidFill>
                  <a:schemeClr val="bg1"/>
                </a:solidFill>
                <a:latin typeface="Arial" panose="020B0604020202020204" pitchFamily="34" charset="0"/>
                <a:ea typeface="ＭＳ Ｐゴシック" charset="0"/>
                <a:cs typeface="Arial" panose="020B0604020202020204" pitchFamily="34" charset="0"/>
              </a:rPr>
            </a:br>
            <a:r>
              <a:rPr lang="ar-JO" sz="3600" dirty="0">
                <a:solidFill>
                  <a:schemeClr val="bg1"/>
                </a:solidFill>
                <a:latin typeface="Arial" panose="020B0604020202020204" pitchFamily="34" charset="0"/>
                <a:ea typeface="ＭＳ Ｐゴシック" charset="0"/>
                <a:cs typeface="Arial" panose="020B0604020202020204" pitchFamily="34" charset="0"/>
              </a:rPr>
              <a:t>ماذا نتج عن تأسيسها ؟</a:t>
            </a:r>
            <a:br>
              <a:rPr lang="en-US" sz="3600" dirty="0">
                <a:solidFill>
                  <a:schemeClr val="bg1"/>
                </a:solidFill>
                <a:latin typeface="Arial" panose="020B0604020202020204" pitchFamily="34" charset="0"/>
                <a:ea typeface="ＭＳ Ｐゴシック" charset="0"/>
                <a:cs typeface="Arial" panose="020B0604020202020204" pitchFamily="34" charset="0"/>
              </a:rPr>
            </a:br>
            <a:r>
              <a:rPr lang="ar-JO" sz="3600" dirty="0">
                <a:solidFill>
                  <a:schemeClr val="bg1"/>
                </a:solidFill>
                <a:latin typeface="Arial" panose="020B0604020202020204" pitchFamily="34" charset="0"/>
                <a:ea typeface="ＭＳ Ｐゴシック" charset="0"/>
                <a:cs typeface="Arial" panose="020B0604020202020204" pitchFamily="34" charset="0"/>
              </a:rPr>
              <a:t>ما هي أهمية بابل ؟</a:t>
            </a:r>
            <a:endParaRPr lang="en-US" sz="3600" dirty="0">
              <a:solidFill>
                <a:schemeClr val="bg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413663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669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5"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2"/>
          <p:cNvSpPr>
            <a:spLocks noChangeArrowheads="1"/>
          </p:cNvSpPr>
          <p:nvPr/>
        </p:nvSpPr>
        <p:spPr bwMode="auto">
          <a:xfrm>
            <a:off x="228600" y="6248400"/>
            <a:ext cx="8686800" cy="381000"/>
          </a:xfrm>
          <a:prstGeom prst="rect">
            <a:avLst/>
          </a:prstGeom>
          <a:solidFill>
            <a:srgbClr val="CC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56706" name="Rectangle 3"/>
          <p:cNvSpPr>
            <a:spLocks noChangeArrowheads="1"/>
          </p:cNvSpPr>
          <p:nvPr/>
        </p:nvSpPr>
        <p:spPr bwMode="auto">
          <a:xfrm>
            <a:off x="2819400" y="6248400"/>
            <a:ext cx="2895600" cy="381000"/>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456707" name="Picture 4" descr="Israel &amp; Babylon Titl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81600" y="228600"/>
            <a:ext cx="3743325"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6708" name="Picture 5" descr="Before the Exil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04800" y="6324600"/>
            <a:ext cx="2439988" cy="273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6709" name="Picture 6" descr="The Exile Period"/>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905125" y="6324600"/>
            <a:ext cx="2733675" cy="273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6710" name="Picture 7" descr="After the Exile"/>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30888" y="6324600"/>
            <a:ext cx="2322512"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6711" name="Picture 8" descr="Home">
            <a:hlinkClick r:id="" action="ppaction://noaction"/>
          </p:cNvPr>
          <p:cNvPicPr>
            <a:picLocks noGrp="1" noChangeAspect="1" noChangeArrowheads="1"/>
          </p:cNvPicPr>
          <p:nvPr>
            <p:ph sz="half" idx="1"/>
          </p:nvPr>
        </p:nvPicPr>
        <p:blipFill>
          <a:blip r:embed="rId7">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8305800" y="6248400"/>
            <a:ext cx="495300" cy="323850"/>
          </a:xfrm>
        </p:spPr>
      </p:pic>
      <p:sp>
        <p:nvSpPr>
          <p:cNvPr id="456712" name="Line 9"/>
          <p:cNvSpPr>
            <a:spLocks noChangeShapeType="1"/>
          </p:cNvSpPr>
          <p:nvPr/>
        </p:nvSpPr>
        <p:spPr bwMode="auto">
          <a:xfrm>
            <a:off x="5029200" y="762000"/>
            <a:ext cx="3886200" cy="0"/>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44747" name="Text Box 11"/>
          <p:cNvSpPr txBox="1">
            <a:spLocks noChangeArrowheads="1"/>
          </p:cNvSpPr>
          <p:nvPr/>
        </p:nvSpPr>
        <p:spPr bwMode="auto">
          <a:xfrm>
            <a:off x="1371600" y="5334000"/>
            <a:ext cx="1752600" cy="701675"/>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1"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The City of Babylon</a:t>
            </a:r>
          </a:p>
        </p:txBody>
      </p:sp>
      <p:pic>
        <p:nvPicPr>
          <p:cNvPr id="456714" name="Picture 12" descr="BABYLONA.gif"/>
          <p:cNvPicPr>
            <a:picLocks noGrp="1" noChangeAspect="1" noChangeArrowheads="1"/>
          </p:cNvPicPr>
          <p:nvPr>
            <p:ph sz="half" idx="2"/>
          </p:nvPr>
        </p:nvPicPr>
        <p:blipFill rotWithShape="1">
          <a:blip r:embed="rId8" cstate="screen">
            <a:extLst>
              <a:ext uri="{28A0092B-C50C-407E-A947-70E740481C1C}">
                <a14:useLocalDpi xmlns:a14="http://schemas.microsoft.com/office/drawing/2010/main"/>
              </a:ext>
            </a:extLst>
          </a:blip>
          <a:srcRect t="4883" b="13101"/>
          <a:stretch/>
        </p:blipFill>
        <p:spPr>
          <a:xfrm>
            <a:off x="0" y="-117988"/>
            <a:ext cx="9144000" cy="6975987"/>
          </a:xfrm>
        </p:spPr>
      </p:pic>
      <p:sp>
        <p:nvSpPr>
          <p:cNvPr id="244749" name="Text Box 13"/>
          <p:cNvSpPr txBox="1">
            <a:spLocks noChangeArrowheads="1"/>
          </p:cNvSpPr>
          <p:nvPr/>
        </p:nvSpPr>
        <p:spPr bwMode="auto">
          <a:xfrm>
            <a:off x="4343400" y="5257800"/>
            <a:ext cx="4800600" cy="1323439"/>
          </a:xfrm>
          <a:prstGeom prst="rect">
            <a:avLst/>
          </a:prstGeom>
          <a:solidFill>
            <a:schemeClr val="tx1"/>
          </a:soli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هل كان هناك مدينة</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أعظم من بابل ؟</a:t>
            </a:r>
            <a:endParaRPr kumimoji="0" lang="en-US" sz="32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 name="Title 12"/>
          <p:cNvSpPr>
            <a:spLocks noGrp="1"/>
          </p:cNvSpPr>
          <p:nvPr>
            <p:ph type="title"/>
          </p:nvPr>
        </p:nvSpPr>
        <p:spPr>
          <a:xfrm>
            <a:off x="2743200" y="-66372"/>
            <a:ext cx="2971800" cy="609600"/>
          </a:xfrm>
          <a:solidFill>
            <a:schemeClr val="tx1"/>
          </a:solidFill>
        </p:spPr>
        <p:txBody>
          <a:bodyPr/>
          <a:lstStyle/>
          <a:p>
            <a:pPr>
              <a:defRPr/>
            </a:pPr>
            <a:r>
              <a:rPr lang="ar-JO" sz="3200" b="1" i="1" dirty="0">
                <a:solidFill>
                  <a:schemeClr val="bg1"/>
                </a:solidFill>
                <a:effectLst/>
                <a:latin typeface="Arial" panose="020B0604020202020204" pitchFamily="34" charset="0"/>
                <a:ea typeface="ＭＳ Ｐゴシック" charset="0"/>
                <a:cs typeface="Arial" panose="020B0604020202020204" pitchFamily="34" charset="0"/>
              </a:rPr>
              <a:t>السياق</a:t>
            </a:r>
            <a:endParaRPr lang="en-US" dirty="0">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676638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7" name="Rectangle 11"/>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5234" name="Text Box 8"/>
          <p:cNvSpPr txBox="1">
            <a:spLocks noChangeArrowheads="1"/>
          </p:cNvSpPr>
          <p:nvPr/>
        </p:nvSpPr>
        <p:spPr bwMode="auto">
          <a:xfrm>
            <a:off x="8353425" y="41275"/>
            <a:ext cx="787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110f</a:t>
            </a:r>
          </a:p>
        </p:txBody>
      </p:sp>
      <p:pic>
        <p:nvPicPr>
          <p:cNvPr id="95235" name="Picture 1" descr="Screen Shot 2011-12-13 at 5.28.19 PM.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0975" y="603250"/>
            <a:ext cx="5707063" cy="584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6" name="Rectangle 12"/>
          <p:cNvSpPr>
            <a:spLocks noGrp="1" noChangeArrowheads="1"/>
          </p:cNvSpPr>
          <p:nvPr>
            <p:ph type="title" idx="4294967295"/>
          </p:nvPr>
        </p:nvSpPr>
        <p:spPr>
          <a:xfrm>
            <a:off x="609600" y="115888"/>
            <a:ext cx="7772400" cy="1152525"/>
          </a:xfrm>
          <a:solidFill>
            <a:schemeClr val="tx1"/>
          </a:solidFill>
        </p:spPr>
        <p:txBody>
          <a:bodyPr/>
          <a:lstStyle/>
          <a:p>
            <a:r>
              <a:rPr lang="ar-JO" altLang="zh-CN" sz="3600" b="1" dirty="0">
                <a:solidFill>
                  <a:srgbClr val="FFFFFF"/>
                </a:solidFill>
                <a:latin typeface="Arial" panose="020B0604020202020204" pitchFamily="34" charset="0"/>
                <a:ea typeface="ＭＳ Ｐゴシック" charset="0"/>
                <a:cs typeface="Arial" panose="020B0604020202020204" pitchFamily="34" charset="0"/>
              </a:rPr>
              <a:t>1986 ميدالية مهرجان بابل الدولي</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5237" name="Right Triangle 2"/>
          <p:cNvSpPr>
            <a:spLocks noChangeArrowheads="1"/>
          </p:cNvSpPr>
          <p:nvPr/>
        </p:nvSpPr>
        <p:spPr bwMode="auto">
          <a:xfrm rot="-5400000">
            <a:off x="3707606" y="3717132"/>
            <a:ext cx="2879725" cy="2592388"/>
          </a:xfrm>
          <a:prstGeom prst="rtTriangl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 name="Rectangle 12"/>
          <p:cNvSpPr txBox="1">
            <a:spLocks noChangeArrowheads="1"/>
          </p:cNvSpPr>
          <p:nvPr/>
        </p:nvSpPr>
        <p:spPr bwMode="auto">
          <a:xfrm>
            <a:off x="-3175" y="6165850"/>
            <a:ext cx="9147175" cy="627063"/>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rPr>
              <a:t>بابل: مقدمة لهرمجدون؟</a:t>
            </a:r>
            <a:endParaRPr kumimoji="0" 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95239" name="Rectangle 12"/>
          <p:cNvSpPr txBox="1">
            <a:spLocks noChangeArrowheads="1"/>
          </p:cNvSpPr>
          <p:nvPr/>
        </p:nvSpPr>
        <p:spPr bwMode="auto">
          <a:xfrm>
            <a:off x="5435600" y="1196975"/>
            <a:ext cx="36703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صدام حسين وقاهر العالم القديم نبوخذ نصر. لم يكونوا متشابهين فحسب، بل كانت مهمتهم هي نفسها - السيطرة على العالم. ورمز هذه السيادة العالمية هو مدينة قديمة...</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95240" name="Text Box 37"/>
          <p:cNvSpPr txBox="1">
            <a:spLocks noChangeArrowheads="1"/>
          </p:cNvSpPr>
          <p:nvPr/>
        </p:nvSpPr>
        <p:spPr bwMode="auto">
          <a:xfrm>
            <a:off x="8471172" y="23813"/>
            <a:ext cx="701131"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137</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15064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 y="457200"/>
            <a:ext cx="4879975"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67" name="Text Box 3"/>
          <p:cNvSpPr txBox="1">
            <a:spLocks noChangeArrowheads="1"/>
          </p:cNvSpPr>
          <p:nvPr/>
        </p:nvSpPr>
        <p:spPr bwMode="auto">
          <a:xfrm>
            <a:off x="1625861" y="5715000"/>
            <a:ext cx="237597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ar-JO" b="1" dirty="0">
                <a:solidFill>
                  <a:schemeClr val="bg1"/>
                </a:solidFill>
                <a:latin typeface="Arial" panose="020B0604020202020204" pitchFamily="34" charset="0"/>
                <a:cs typeface="Arial" panose="020B0604020202020204" pitchFamily="34" charset="0"/>
              </a:rPr>
              <a:t>خارطة ما بين النهرين</a:t>
            </a:r>
            <a:endParaRPr lang="en-US" b="1" dirty="0">
              <a:solidFill>
                <a:schemeClr val="bg1"/>
              </a:solidFill>
              <a:latin typeface="Arial" panose="020B0604020202020204" pitchFamily="34" charset="0"/>
              <a:cs typeface="Arial" panose="020B0604020202020204" pitchFamily="34" charset="0"/>
            </a:endParaRPr>
          </a:p>
        </p:txBody>
      </p:sp>
      <p:sp>
        <p:nvSpPr>
          <p:cNvPr id="88068" name="Text Box 4"/>
          <p:cNvSpPr txBox="1">
            <a:spLocks noChangeArrowheads="1"/>
          </p:cNvSpPr>
          <p:nvPr/>
        </p:nvSpPr>
        <p:spPr bwMode="auto">
          <a:xfrm>
            <a:off x="5108575" y="1524000"/>
            <a:ext cx="4035425" cy="1569660"/>
          </a:xfrm>
          <a:prstGeom prst="rect">
            <a:avLst/>
          </a:prstGeom>
          <a:no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ar-JO"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جغرافيا بابل</a:t>
            </a:r>
            <a:endParaRPr lang="en-US"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ctr">
              <a:defRPr/>
            </a:pPr>
            <a:endParaRPr lang="en-US"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ctr">
              <a:defRPr/>
            </a:pPr>
            <a:r>
              <a:rPr lang="ar-JO"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أين كانت بابل ؟</a:t>
            </a:r>
            <a:endParaRPr lang="en-US"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ctr">
              <a:defRPr/>
            </a:pPr>
            <a:endParaRPr lang="en-US"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88069" name="Text Box 5"/>
          <p:cNvSpPr txBox="1">
            <a:spLocks noChangeArrowheads="1"/>
          </p:cNvSpPr>
          <p:nvPr/>
        </p:nvSpPr>
        <p:spPr bwMode="auto">
          <a:xfrm>
            <a:off x="5791200" y="76200"/>
            <a:ext cx="3276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defRPr/>
            </a:pPr>
            <a:endParaRPr lang="en-US" b="1" i="1" u="sng">
              <a:latin typeface="Arial" panose="020B0604020202020204" pitchFamily="34" charset="0"/>
              <a:cs typeface="Arial" panose="020B0604020202020204" pitchFamily="34" charset="0"/>
            </a:endParaRPr>
          </a:p>
        </p:txBody>
      </p:sp>
      <p:sp>
        <p:nvSpPr>
          <p:cNvPr id="88072" name="Oval 8"/>
          <p:cNvSpPr>
            <a:spLocks noChangeArrowheads="1"/>
          </p:cNvSpPr>
          <p:nvPr/>
        </p:nvSpPr>
        <p:spPr bwMode="auto">
          <a:xfrm>
            <a:off x="2667000" y="1981200"/>
            <a:ext cx="2209800" cy="1905000"/>
          </a:xfrm>
          <a:prstGeom prst="ellipse">
            <a:avLst/>
          </a:prstGeom>
          <a:noFill/>
          <a:ln w="38100" cmpd="dbl">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88073" name="Text Box 9"/>
          <p:cNvSpPr txBox="1">
            <a:spLocks noChangeArrowheads="1"/>
          </p:cNvSpPr>
          <p:nvPr/>
        </p:nvSpPr>
        <p:spPr bwMode="auto">
          <a:xfrm>
            <a:off x="5108575" y="3048000"/>
            <a:ext cx="4035425" cy="1938992"/>
          </a:xfrm>
          <a:prstGeom prst="rect">
            <a:avLst/>
          </a:prstGeom>
          <a:no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ar-JO"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دجلة والفرات</a:t>
            </a:r>
            <a:endParaRPr lang="en-US"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ctr">
              <a:defRPr/>
            </a:pPr>
            <a:endParaRPr lang="en-US"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ctr">
              <a:defRPr/>
            </a:pPr>
            <a:r>
              <a:rPr lang="ar-JO"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المناخ</a:t>
            </a:r>
            <a:endParaRPr lang="en-US"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ctr">
              <a:defRPr/>
            </a:pPr>
            <a:endParaRPr lang="en-US"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ctr">
              <a:defRPr/>
            </a:pPr>
            <a:r>
              <a:rPr lang="ar-JO"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مثالية للتجارة</a:t>
            </a:r>
            <a:endParaRPr lang="en-US"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88074" name="Text Box 10"/>
          <p:cNvSpPr txBox="1">
            <a:spLocks noChangeArrowheads="1"/>
          </p:cNvSpPr>
          <p:nvPr/>
        </p:nvSpPr>
        <p:spPr bwMode="auto">
          <a:xfrm>
            <a:off x="8397510" y="41275"/>
            <a:ext cx="69923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b="1">
                <a:latin typeface="Arial" panose="020B0604020202020204" pitchFamily="34" charset="0"/>
                <a:cs typeface="Arial" panose="020B0604020202020204" pitchFamily="34" charset="0"/>
              </a:rPr>
              <a:t>137</a:t>
            </a:r>
          </a:p>
        </p:txBody>
      </p:sp>
      <p:sp>
        <p:nvSpPr>
          <p:cNvPr id="2" name="Text Box 4">
            <a:extLst>
              <a:ext uri="{FF2B5EF4-FFF2-40B4-BE49-F238E27FC236}">
                <a16:creationId xmlns:a16="http://schemas.microsoft.com/office/drawing/2014/main" id="{A8FC99F5-0C8E-827B-A949-CC8C00AFE431}"/>
              </a:ext>
            </a:extLst>
          </p:cNvPr>
          <p:cNvSpPr txBox="1">
            <a:spLocks noChangeArrowheads="1"/>
          </p:cNvSpPr>
          <p:nvPr/>
        </p:nvSpPr>
        <p:spPr bwMode="auto">
          <a:xfrm>
            <a:off x="5032375" y="418237"/>
            <a:ext cx="4035425" cy="707886"/>
          </a:xfrm>
          <a:prstGeom prst="rect">
            <a:avLst/>
          </a:prstGeom>
          <a:no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ar-JO" sz="40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بابل</a:t>
            </a:r>
            <a:endParaRPr lang="en-US" sz="40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8068">
                                            <p:txEl>
                                              <p:pRg st="0" end="0"/>
                                            </p:txEl>
                                          </p:spTgt>
                                        </p:tgtEl>
                                        <p:attrNameLst>
                                          <p:attrName>style.visibility</p:attrName>
                                        </p:attrNameLst>
                                      </p:cBhvr>
                                      <p:to>
                                        <p:strVal val="visible"/>
                                      </p:to>
                                    </p:set>
                                    <p:anim calcmode="lin" valueType="num">
                                      <p:cBhvr>
                                        <p:cTn id="7" dur="500" fill="hold"/>
                                        <p:tgtEl>
                                          <p:spTgt spid="8806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8068">
                                            <p:txEl>
                                              <p:pRg st="0" end="0"/>
                                            </p:txEl>
                                          </p:spTgt>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88068">
                                            <p:txEl>
                                              <p:pRg st="2" end="2"/>
                                            </p:txEl>
                                          </p:spTgt>
                                        </p:tgtEl>
                                        <p:attrNameLst>
                                          <p:attrName>style.visibility</p:attrName>
                                        </p:attrNameLst>
                                      </p:cBhvr>
                                      <p:to>
                                        <p:strVal val="visible"/>
                                      </p:to>
                                    </p:set>
                                    <p:anim calcmode="lin" valueType="num">
                                      <p:cBhvr>
                                        <p:cTn id="12" dur="500" fill="hold"/>
                                        <p:tgtEl>
                                          <p:spTgt spid="88068">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88068">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88072"/>
                                        </p:tgtEl>
                                        <p:attrNameLst>
                                          <p:attrName>style.visibility</p:attrName>
                                        </p:attrNameLst>
                                      </p:cBhvr>
                                      <p:to>
                                        <p:strVal val="visible"/>
                                      </p:to>
                                    </p:set>
                                    <p:anim calcmode="lin" valueType="num">
                                      <p:cBhvr>
                                        <p:cTn id="18" dur="500" fill="hold"/>
                                        <p:tgtEl>
                                          <p:spTgt spid="88072"/>
                                        </p:tgtEl>
                                        <p:attrNameLst>
                                          <p:attrName>ppt_w</p:attrName>
                                        </p:attrNameLst>
                                      </p:cBhvr>
                                      <p:tavLst>
                                        <p:tav tm="0">
                                          <p:val>
                                            <p:fltVal val="0"/>
                                          </p:val>
                                        </p:tav>
                                        <p:tav tm="100000">
                                          <p:val>
                                            <p:strVal val="#ppt_w"/>
                                          </p:val>
                                        </p:tav>
                                      </p:tavLst>
                                    </p:anim>
                                    <p:anim calcmode="lin" valueType="num">
                                      <p:cBhvr>
                                        <p:cTn id="19" dur="500" fill="hold"/>
                                        <p:tgtEl>
                                          <p:spTgt spid="88072"/>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88073">
                                            <p:txEl>
                                              <p:pRg st="0" end="0"/>
                                            </p:txEl>
                                          </p:spTgt>
                                        </p:tgtEl>
                                        <p:attrNameLst>
                                          <p:attrName>style.visibility</p:attrName>
                                        </p:attrNameLst>
                                      </p:cBhvr>
                                      <p:to>
                                        <p:strVal val="visible"/>
                                      </p:to>
                                    </p:set>
                                    <p:anim calcmode="lin" valueType="num">
                                      <p:cBhvr>
                                        <p:cTn id="24" dur="500" fill="hold"/>
                                        <p:tgtEl>
                                          <p:spTgt spid="88073">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8807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10" fill="hold" grpId="0" nodeType="clickEffect">
                                  <p:stCondLst>
                                    <p:cond delay="0"/>
                                  </p:stCondLst>
                                  <p:childTnLst>
                                    <p:set>
                                      <p:cBhvr>
                                        <p:cTn id="29" dur="1" fill="hold">
                                          <p:stCondLst>
                                            <p:cond delay="0"/>
                                          </p:stCondLst>
                                        </p:cTn>
                                        <p:tgtEl>
                                          <p:spTgt spid="88073">
                                            <p:txEl>
                                              <p:pRg st="2" end="2"/>
                                            </p:txEl>
                                          </p:spTgt>
                                        </p:tgtEl>
                                        <p:attrNameLst>
                                          <p:attrName>style.visibility</p:attrName>
                                        </p:attrNameLst>
                                      </p:cBhvr>
                                      <p:to>
                                        <p:strVal val="visible"/>
                                      </p:to>
                                    </p:set>
                                    <p:anim calcmode="lin" valueType="num">
                                      <p:cBhvr>
                                        <p:cTn id="30" dur="500" fill="hold"/>
                                        <p:tgtEl>
                                          <p:spTgt spid="88073">
                                            <p:txEl>
                                              <p:pRg st="2" end="2"/>
                                            </p:txEl>
                                          </p:spTgt>
                                        </p:tgtEl>
                                        <p:attrNameLst>
                                          <p:attrName>ppt_w</p:attrName>
                                        </p:attrNameLst>
                                      </p:cBhvr>
                                      <p:tavLst>
                                        <p:tav tm="0">
                                          <p:val>
                                            <p:fltVal val="0"/>
                                          </p:val>
                                        </p:tav>
                                        <p:tav tm="100000">
                                          <p:val>
                                            <p:strVal val="#ppt_w"/>
                                          </p:val>
                                        </p:tav>
                                      </p:tavLst>
                                    </p:anim>
                                    <p:anim calcmode="lin" valueType="num">
                                      <p:cBhvr>
                                        <p:cTn id="31" dur="500" fill="hold"/>
                                        <p:tgtEl>
                                          <p:spTgt spid="8807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7" presetClass="entr" presetSubtype="10" fill="hold" grpId="0" nodeType="clickEffect">
                                  <p:stCondLst>
                                    <p:cond delay="0"/>
                                  </p:stCondLst>
                                  <p:childTnLst>
                                    <p:set>
                                      <p:cBhvr>
                                        <p:cTn id="35" dur="1" fill="hold">
                                          <p:stCondLst>
                                            <p:cond delay="0"/>
                                          </p:stCondLst>
                                        </p:cTn>
                                        <p:tgtEl>
                                          <p:spTgt spid="88073">
                                            <p:txEl>
                                              <p:pRg st="4" end="4"/>
                                            </p:txEl>
                                          </p:spTgt>
                                        </p:tgtEl>
                                        <p:attrNameLst>
                                          <p:attrName>style.visibility</p:attrName>
                                        </p:attrNameLst>
                                      </p:cBhvr>
                                      <p:to>
                                        <p:strVal val="visible"/>
                                      </p:to>
                                    </p:set>
                                    <p:anim calcmode="lin" valueType="num">
                                      <p:cBhvr>
                                        <p:cTn id="36" dur="500" fill="hold"/>
                                        <p:tgtEl>
                                          <p:spTgt spid="88073">
                                            <p:txEl>
                                              <p:pRg st="4" end="4"/>
                                            </p:txEl>
                                          </p:spTgt>
                                        </p:tgtEl>
                                        <p:attrNameLst>
                                          <p:attrName>ppt_w</p:attrName>
                                        </p:attrNameLst>
                                      </p:cBhvr>
                                      <p:tavLst>
                                        <p:tav tm="0">
                                          <p:val>
                                            <p:fltVal val="0"/>
                                          </p:val>
                                        </p:tav>
                                        <p:tav tm="100000">
                                          <p:val>
                                            <p:strVal val="#ppt_w"/>
                                          </p:val>
                                        </p:tav>
                                      </p:tavLst>
                                    </p:anim>
                                    <p:anim calcmode="lin" valueType="num">
                                      <p:cBhvr>
                                        <p:cTn id="37" dur="500" fill="hold"/>
                                        <p:tgtEl>
                                          <p:spTgt spid="88073">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8" grpId="0" build="p" advAuto="0"/>
      <p:bldP spid="88072" grpId="0" animBg="1"/>
      <p:bldP spid="8807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936750"/>
            <a:ext cx="9429750" cy="4921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9093"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76200"/>
            <a:ext cx="2743200" cy="269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094" name="Text Box 6"/>
          <p:cNvSpPr txBox="1">
            <a:spLocks noChangeArrowheads="1"/>
          </p:cNvSpPr>
          <p:nvPr/>
        </p:nvSpPr>
        <p:spPr bwMode="auto">
          <a:xfrm>
            <a:off x="8426450" y="41275"/>
            <a:ext cx="6413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b="1">
                <a:latin typeface="Times New Roman" charset="0"/>
              </a:rPr>
              <a:t>137</a:t>
            </a:r>
          </a:p>
        </p:txBody>
      </p:sp>
      <p:sp>
        <p:nvSpPr>
          <p:cNvPr id="2" name="TextBox 1">
            <a:extLst>
              <a:ext uri="{FF2B5EF4-FFF2-40B4-BE49-F238E27FC236}">
                <a16:creationId xmlns:a16="http://schemas.microsoft.com/office/drawing/2014/main" id="{E4C86815-E0D8-F62F-277D-8B6D85C9B80A}"/>
              </a:ext>
            </a:extLst>
          </p:cNvPr>
          <p:cNvSpPr txBox="1"/>
          <p:nvPr/>
        </p:nvSpPr>
        <p:spPr>
          <a:xfrm>
            <a:off x="2952968" y="683310"/>
            <a:ext cx="5939511" cy="646331"/>
          </a:xfrm>
          <a:prstGeom prst="rect">
            <a:avLst/>
          </a:prstGeom>
          <a:noFill/>
        </p:spPr>
        <p:txBody>
          <a:bodyPr wrap="square" rtlCol="0">
            <a:spAutoFit/>
          </a:bodyPr>
          <a:lstStyle/>
          <a:p>
            <a:pPr algn="ctr"/>
            <a:r>
              <a:rPr lang="ar-JO" sz="3600" b="1" dirty="0">
                <a:solidFill>
                  <a:schemeClr val="bg1"/>
                </a:solidFill>
                <a:latin typeface="Arial" panose="020B0604020202020204" pitchFamily="34" charset="0"/>
                <a:cs typeface="Arial" panose="020B0604020202020204" pitchFamily="34" charset="0"/>
              </a:rPr>
              <a:t>بابل نبوخدنصر</a:t>
            </a:r>
            <a:endParaRPr lang="en-US" sz="3600" b="1"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89093"/>
                                        </p:tgtEl>
                                        <p:attrNameLst>
                                          <p:attrName>style.visibility</p:attrName>
                                        </p:attrNameLst>
                                      </p:cBhvr>
                                      <p:to>
                                        <p:strVal val="visible"/>
                                      </p:to>
                                    </p:set>
                                    <p:anim calcmode="lin" valueType="num">
                                      <p:cBhvr>
                                        <p:cTn id="7" dur="1000" fill="hold"/>
                                        <p:tgtEl>
                                          <p:spTgt spid="89093"/>
                                        </p:tgtEl>
                                        <p:attrNameLst>
                                          <p:attrName>ppt_w</p:attrName>
                                        </p:attrNameLst>
                                      </p:cBhvr>
                                      <p:tavLst>
                                        <p:tav tm="0">
                                          <p:val>
                                            <p:fltVal val="0"/>
                                          </p:val>
                                        </p:tav>
                                        <p:tav tm="100000">
                                          <p:val>
                                            <p:strVal val="#ppt_w"/>
                                          </p:val>
                                        </p:tav>
                                      </p:tavLst>
                                    </p:anim>
                                    <p:anim calcmode="lin" valueType="num">
                                      <p:cBhvr>
                                        <p:cTn id="8" dur="1000" fill="hold"/>
                                        <p:tgtEl>
                                          <p:spTgt spid="89093"/>
                                        </p:tgtEl>
                                        <p:attrNameLst>
                                          <p:attrName>ppt_h</p:attrName>
                                        </p:attrNameLst>
                                      </p:cBhvr>
                                      <p:tavLst>
                                        <p:tav tm="0">
                                          <p:val>
                                            <p:fltVal val="0"/>
                                          </p:val>
                                        </p:tav>
                                        <p:tav tm="100000">
                                          <p:val>
                                            <p:strVal val="#ppt_h"/>
                                          </p:val>
                                        </p:tav>
                                      </p:tavLst>
                                    </p:anim>
                                    <p:anim calcmode="lin" valueType="num">
                                      <p:cBhvr>
                                        <p:cTn id="9" dur="1000" fill="hold"/>
                                        <p:tgtEl>
                                          <p:spTgt spid="8909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909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89090"/>
                                        </p:tgtEl>
                                        <p:attrNameLst>
                                          <p:attrName>style.visibility</p:attrName>
                                        </p:attrNameLst>
                                      </p:cBhvr>
                                      <p:to>
                                        <p:strVal val="visible"/>
                                      </p:to>
                                    </p:set>
                                    <p:anim calcmode="lin" valueType="num">
                                      <p:cBhvr>
                                        <p:cTn id="15" dur="1000" fill="hold"/>
                                        <p:tgtEl>
                                          <p:spTgt spid="89090"/>
                                        </p:tgtEl>
                                        <p:attrNameLst>
                                          <p:attrName>ppt_w</p:attrName>
                                        </p:attrNameLst>
                                      </p:cBhvr>
                                      <p:tavLst>
                                        <p:tav tm="0">
                                          <p:val>
                                            <p:fltVal val="0"/>
                                          </p:val>
                                        </p:tav>
                                        <p:tav tm="100000">
                                          <p:val>
                                            <p:strVal val="#ppt_w"/>
                                          </p:val>
                                        </p:tav>
                                      </p:tavLst>
                                    </p:anim>
                                    <p:anim calcmode="lin" valueType="num">
                                      <p:cBhvr>
                                        <p:cTn id="16" dur="1000" fill="hold"/>
                                        <p:tgtEl>
                                          <p:spTgt spid="89090"/>
                                        </p:tgtEl>
                                        <p:attrNameLst>
                                          <p:attrName>ppt_h</p:attrName>
                                        </p:attrNameLst>
                                      </p:cBhvr>
                                      <p:tavLst>
                                        <p:tav tm="0">
                                          <p:val>
                                            <p:fltVal val="0"/>
                                          </p:val>
                                        </p:tav>
                                        <p:tav tm="100000">
                                          <p:val>
                                            <p:strVal val="#ppt_h"/>
                                          </p:val>
                                        </p:tav>
                                      </p:tavLst>
                                    </p:anim>
                                    <p:anim calcmode="lin" valueType="num">
                                      <p:cBhvr>
                                        <p:cTn id="17" dur="1000" fill="hold"/>
                                        <p:tgtEl>
                                          <p:spTgt spid="8909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8909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body" sz="half" idx="1"/>
          </p:nvPr>
        </p:nvSpPr>
        <p:spPr>
          <a:xfrm>
            <a:off x="381000" y="1524000"/>
            <a:ext cx="8305800" cy="990600"/>
          </a:xfrm>
        </p:spPr>
        <p:txBody>
          <a:bodyPr/>
          <a:lstStyle/>
          <a:p>
            <a:pPr algn="ctr" rtl="1" eaLnBrk="1" hangingPunct="1">
              <a:lnSpc>
                <a:spcPct val="80000"/>
              </a:lnSpc>
              <a:buFontTx/>
              <a:buNone/>
            </a:pPr>
            <a:r>
              <a:rPr lang="ar-JO" sz="2400" b="1" dirty="0">
                <a:latin typeface="Arial" panose="020B0604020202020204" pitchFamily="34" charset="0"/>
                <a:ea typeface="ＭＳ Ｐゴシック" charset="0"/>
                <a:cs typeface="Arial" panose="020B0604020202020204" pitchFamily="34" charset="0"/>
              </a:rPr>
              <a:t>كان لدى البابليون العديد من الآلهة السومرية والأكادية المستوردة من المناطق الجبلية ( شمال وشرق ميسو مما يعكس احتياجاتهم ومخاوفهم 	</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lnSpc>
                <a:spcPct val="80000"/>
              </a:lnSpc>
              <a:buFontTx/>
              <a:buNone/>
            </a:pPr>
            <a:endParaRPr lang="en-US" sz="2000" b="1" dirty="0">
              <a:latin typeface="Arial" panose="020B0604020202020204" pitchFamily="34" charset="0"/>
              <a:ea typeface="ＭＳ Ｐゴシック" charset="0"/>
              <a:cs typeface="Arial" panose="020B0604020202020204" pitchFamily="34" charset="0"/>
            </a:endParaRPr>
          </a:p>
        </p:txBody>
      </p:sp>
      <p:sp>
        <p:nvSpPr>
          <p:cNvPr id="124931" name="Text Box 3"/>
          <p:cNvSpPr txBox="1">
            <a:spLocks noChangeArrowheads="1"/>
          </p:cNvSpPr>
          <p:nvPr/>
        </p:nvSpPr>
        <p:spPr bwMode="auto">
          <a:xfrm>
            <a:off x="290184" y="2874674"/>
            <a:ext cx="609600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just"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مردوخ ( بيل / بعل )</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just" defTabSz="914400" rtl="1"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ابن أيا ( الحكمة )</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just" defTabSz="914400" rtl="1"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رئيس </a:t>
            </a:r>
            <a:r>
              <a:rPr lang="ar-JO" b="1" dirty="0">
                <a:solidFill>
                  <a:srgbClr val="000000"/>
                </a:solidFill>
                <a:latin typeface="Arial" panose="020B0604020202020204" pitchFamily="34" charset="0"/>
                <a:cs typeface="Arial" panose="020B0604020202020204" pitchFamily="34" charset="0"/>
              </a:rPr>
              <a:t>آ</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لهة بابل (الشمس المشرقة)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just" defTabSz="914400" rtl="1" eaLnBrk="0" fontAlgn="base" latinLnBrk="0" hangingPunct="0">
              <a:lnSpc>
                <a:spcPct val="100000"/>
              </a:lnSpc>
              <a:spcBef>
                <a:spcPct val="0"/>
              </a:spcBef>
              <a:spcAft>
                <a:spcPct val="0"/>
              </a:spcAft>
              <a:buClrTx/>
              <a:buSzTx/>
              <a:buFontTx/>
              <a:buNone/>
              <a:tabLst/>
              <a:defRPr/>
            </a:pPr>
            <a:r>
              <a:rPr lang="ar-JO" b="1" noProof="0" dirty="0">
                <a:solidFill>
                  <a:srgbClr val="000000"/>
                </a:solidFill>
                <a:latin typeface="Arial" panose="020B0604020202020204" pitchFamily="34" charset="0"/>
                <a:cs typeface="Arial" panose="020B0604020202020204" pitchFamily="34" charset="0"/>
              </a:rPr>
              <a:t>   3. </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المعابد والزقورة الضخمة (معبد اسجاليا)</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just" defTabSz="914400" rtl="1"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 زوجة تدعى ساربانيتو / الإبن – نبو </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just" defTabSz="914400" rtl="1"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5. الرقم المقدس 10 / كوكب المشتري </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just" defTabSz="914400" rtl="1"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 تمثال من الذهب الخالص - بابل </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457200" marR="0" lvl="0" indent="-457200" algn="just" defTabSz="914400" rtl="1"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 صنع رجال وشكل العالم </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24932" name="Picture 4" descr="BAB9.gif"/>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6934200" y="3581400"/>
            <a:ext cx="1792288" cy="2438400"/>
          </a:xfrm>
          <a:noFill/>
        </p:spPr>
      </p:pic>
      <p:sp>
        <p:nvSpPr>
          <p:cNvPr id="101380" name="WordArt 5"/>
          <p:cNvSpPr>
            <a:spLocks noChangeArrowheads="1" noChangeShapeType="1" noTextEdit="1"/>
          </p:cNvSpPr>
          <p:nvPr/>
        </p:nvSpPr>
        <p:spPr bwMode="auto">
          <a:xfrm>
            <a:off x="4716463" y="228600"/>
            <a:ext cx="32766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Arial" panose="020B0604020202020204" pitchFamily="34" charset="0"/>
                <a:ea typeface="Garamond"/>
                <a:cs typeface="Arial" panose="020B0604020202020204" pitchFamily="34" charset="0"/>
              </a:rPr>
              <a:t>دين</a:t>
            </a:r>
            <a:endParaRPr kumimoji="0" lang="en-US"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Arial" panose="020B0604020202020204" pitchFamily="34" charset="0"/>
              <a:ea typeface="Garamond"/>
              <a:cs typeface="Arial" panose="020B0604020202020204" pitchFamily="34" charset="0"/>
            </a:endParaRPr>
          </a:p>
        </p:txBody>
      </p:sp>
      <p:sp>
        <p:nvSpPr>
          <p:cNvPr id="101381" name="Text Box 6"/>
          <p:cNvSpPr txBox="1">
            <a:spLocks noChangeArrowheads="1"/>
          </p:cNvSpPr>
          <p:nvPr/>
        </p:nvSpPr>
        <p:spPr bwMode="auto">
          <a:xfrm>
            <a:off x="8395106" y="152400"/>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138</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789515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24930"/>
                                        </p:tgtEl>
                                        <p:attrNameLst>
                                          <p:attrName>style.visibility</p:attrName>
                                        </p:attrNameLst>
                                      </p:cBhvr>
                                      <p:to>
                                        <p:strVal val="visible"/>
                                      </p:to>
                                    </p:set>
                                    <p:anim calcmode="lin" valueType="num">
                                      <p:cBhvr>
                                        <p:cTn id="7" dur="500" fill="hold"/>
                                        <p:tgtEl>
                                          <p:spTgt spid="124930"/>
                                        </p:tgtEl>
                                        <p:attrNameLst>
                                          <p:attrName>ppt_w</p:attrName>
                                        </p:attrNameLst>
                                      </p:cBhvr>
                                      <p:tavLst>
                                        <p:tav tm="0">
                                          <p:val>
                                            <p:fltVal val="0"/>
                                          </p:val>
                                        </p:tav>
                                        <p:tav tm="100000">
                                          <p:val>
                                            <p:strVal val="#ppt_w"/>
                                          </p:val>
                                        </p:tav>
                                      </p:tavLst>
                                    </p:anim>
                                    <p:anim calcmode="lin" valueType="num">
                                      <p:cBhvr>
                                        <p:cTn id="8" dur="500" fill="hold"/>
                                        <p:tgtEl>
                                          <p:spTgt spid="124930"/>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124932"/>
                                        </p:tgtEl>
                                        <p:attrNameLst>
                                          <p:attrName>style.visibility</p:attrName>
                                        </p:attrNameLst>
                                      </p:cBhvr>
                                      <p:to>
                                        <p:strVal val="visible"/>
                                      </p:to>
                                    </p:set>
                                    <p:anim calcmode="lin" valueType="num">
                                      <p:cBhvr>
                                        <p:cTn id="13" dur="1000" fill="hold"/>
                                        <p:tgtEl>
                                          <p:spTgt spid="124932"/>
                                        </p:tgtEl>
                                        <p:attrNameLst>
                                          <p:attrName>ppt_w</p:attrName>
                                        </p:attrNameLst>
                                      </p:cBhvr>
                                      <p:tavLst>
                                        <p:tav tm="0">
                                          <p:val>
                                            <p:fltVal val="0"/>
                                          </p:val>
                                        </p:tav>
                                        <p:tav tm="100000">
                                          <p:val>
                                            <p:strVal val="#ppt_w"/>
                                          </p:val>
                                        </p:tav>
                                      </p:tavLst>
                                    </p:anim>
                                    <p:anim calcmode="lin" valueType="num">
                                      <p:cBhvr>
                                        <p:cTn id="14" dur="1000" fill="hold"/>
                                        <p:tgtEl>
                                          <p:spTgt spid="124932"/>
                                        </p:tgtEl>
                                        <p:attrNameLst>
                                          <p:attrName>ppt_h</p:attrName>
                                        </p:attrNameLst>
                                      </p:cBhvr>
                                      <p:tavLst>
                                        <p:tav tm="0">
                                          <p:val>
                                            <p:fltVal val="0"/>
                                          </p:val>
                                        </p:tav>
                                        <p:tav tm="100000">
                                          <p:val>
                                            <p:strVal val="#ppt_h"/>
                                          </p:val>
                                        </p:tav>
                                      </p:tavLst>
                                    </p:anim>
                                    <p:anim calcmode="lin" valueType="num">
                                      <p:cBhvr>
                                        <p:cTn id="15" dur="1000" fill="hold"/>
                                        <p:tgtEl>
                                          <p:spTgt spid="124932"/>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2493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7" presetClass="entr" presetSubtype="4" fill="hold" grpId="0" nodeType="clickEffect">
                                  <p:stCondLst>
                                    <p:cond delay="0"/>
                                  </p:stCondLst>
                                  <p:childTnLst>
                                    <p:set>
                                      <p:cBhvr>
                                        <p:cTn id="20" dur="1" fill="hold">
                                          <p:stCondLst>
                                            <p:cond delay="0"/>
                                          </p:stCondLst>
                                        </p:cTn>
                                        <p:tgtEl>
                                          <p:spTgt spid="124931"/>
                                        </p:tgtEl>
                                        <p:attrNameLst>
                                          <p:attrName>style.visibility</p:attrName>
                                        </p:attrNameLst>
                                      </p:cBhvr>
                                      <p:to>
                                        <p:strVal val="visible"/>
                                      </p:to>
                                    </p:set>
                                    <p:anim calcmode="lin" valueType="num">
                                      <p:cBhvr additive="base">
                                        <p:cTn id="21" dur="5000" fill="hold"/>
                                        <p:tgtEl>
                                          <p:spTgt spid="124931"/>
                                        </p:tgtEl>
                                        <p:attrNameLst>
                                          <p:attrName>ppt_x</p:attrName>
                                        </p:attrNameLst>
                                      </p:cBhvr>
                                      <p:tavLst>
                                        <p:tav tm="0">
                                          <p:val>
                                            <p:strVal val="#ppt_x"/>
                                          </p:val>
                                        </p:tav>
                                        <p:tav tm="100000">
                                          <p:val>
                                            <p:strVal val="#ppt_x"/>
                                          </p:val>
                                        </p:tav>
                                      </p:tavLst>
                                    </p:anim>
                                    <p:anim calcmode="lin" valueType="num">
                                      <p:cBhvr additive="base">
                                        <p:cTn id="22" dur="5000" fill="hold"/>
                                        <p:tgtEl>
                                          <p:spTgt spid="1249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0" grpId="0" autoUpdateAnimBg="0"/>
      <p:bldP spid="124931"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rec_babylon_city.gif"/>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457200" y="533400"/>
            <a:ext cx="6172200" cy="6057900"/>
          </a:xfrm>
          <a:noFill/>
        </p:spPr>
      </p:pic>
      <p:sp>
        <p:nvSpPr>
          <p:cNvPr id="133123" name="Rectangle 3"/>
          <p:cNvSpPr>
            <a:spLocks noChangeArrowheads="1"/>
          </p:cNvSpPr>
          <p:nvPr/>
        </p:nvSpPr>
        <p:spPr bwMode="auto">
          <a:xfrm>
            <a:off x="6443663" y="3810000"/>
            <a:ext cx="2395537" cy="1524000"/>
          </a:xfrm>
          <a:prstGeom prst="rect">
            <a:avLst/>
          </a:prstGeom>
          <a:noFill/>
          <a:ln w="9525">
            <a:noFill/>
            <a:miter lim="800000"/>
            <a:headEnd/>
            <a:tailEnd/>
          </a:ln>
          <a:effectLst/>
        </p:spPr>
        <p:txBody>
          <a:bodyPr/>
          <a:lstStyle/>
          <a:p>
            <a:pPr marL="0" marR="0" lvl="0" indent="0" algn="r" defTabSz="914400" rtl="1" eaLnBrk="0" fontAlgn="base" latinLnBrk="0" hangingPunct="0">
              <a:lnSpc>
                <a:spcPct val="90000"/>
              </a:lnSpc>
              <a:spcBef>
                <a:spcPct val="20000"/>
              </a:spcBef>
              <a:spcAft>
                <a:spcPct val="0"/>
              </a:spcAft>
              <a:buClrTx/>
              <a:buSzTx/>
              <a:buFontTx/>
              <a:buNone/>
              <a:tabLst/>
              <a:defRPr/>
            </a:pPr>
            <a:r>
              <a:rPr kumimoji="0" lang="ar-EG" sz="36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أين كانت الآلهة؟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9571" name="WordArt 4"/>
          <p:cNvSpPr>
            <a:spLocks noChangeArrowheads="1" noChangeShapeType="1" noTextEdit="1"/>
          </p:cNvSpPr>
          <p:nvPr/>
        </p:nvSpPr>
        <p:spPr bwMode="auto">
          <a:xfrm>
            <a:off x="5943600" y="228600"/>
            <a:ext cx="213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EG"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Arial" panose="020B0604020202020204" pitchFamily="34" charset="0"/>
                <a:ea typeface="Garamond"/>
                <a:cs typeface="Arial" panose="020B0604020202020204" pitchFamily="34" charset="0"/>
              </a:rPr>
              <a:t>دين</a:t>
            </a:r>
          </a:p>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Arial" panose="020B0604020202020204" pitchFamily="34" charset="0"/>
              <a:ea typeface="Garamond"/>
              <a:cs typeface="Arial" panose="020B0604020202020204" pitchFamily="34" charset="0"/>
            </a:endParaRPr>
          </a:p>
        </p:txBody>
      </p:sp>
      <p:sp>
        <p:nvSpPr>
          <p:cNvPr id="109572" name="Line 5"/>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3127" name="Rectangle 7"/>
          <p:cNvSpPr>
            <a:spLocks noChangeArrowheads="1"/>
          </p:cNvSpPr>
          <p:nvPr/>
        </p:nvSpPr>
        <p:spPr bwMode="auto">
          <a:xfrm rot="20572892">
            <a:off x="5086350" y="5605463"/>
            <a:ext cx="4124325" cy="685800"/>
          </a:xfrm>
          <a:prstGeom prst="rect">
            <a:avLst/>
          </a:prstGeom>
          <a:noFill/>
          <a:ln w="9525">
            <a:noFill/>
            <a:miter lim="800000"/>
            <a:headEnd/>
            <a:tailEnd/>
          </a:ln>
          <a:effectLst>
            <a:outerShdw blurRad="63500" dist="38099" dir="2700000" algn="ctr" rotWithShape="0">
              <a:schemeClr val="tx1">
                <a:alpha val="74998"/>
              </a:schemeClr>
            </a:outerShdw>
          </a:effectLst>
        </p:spPr>
        <p:txBody>
          <a:bodyPr/>
          <a:lstStyle/>
          <a:p>
            <a:pPr marL="0" marR="0" lvl="0" indent="0" algn="r" defTabSz="914400" rtl="1" eaLnBrk="0" fontAlgn="base" latinLnBrk="0" hangingPunct="0">
              <a:lnSpc>
                <a:spcPct val="90000"/>
              </a:lnSpc>
              <a:spcBef>
                <a:spcPct val="20000"/>
              </a:spcBef>
              <a:spcAft>
                <a:spcPct val="0"/>
              </a:spcAft>
              <a:buClrTx/>
              <a:buSzTx/>
              <a:buFontTx/>
              <a:buNone/>
              <a:tabLst/>
              <a:defRPr/>
            </a:pPr>
            <a:r>
              <a:rPr kumimoji="0" lang="ar-EG" sz="4800" b="1" i="0" u="none" strike="noStrike" kern="1200" cap="none" spc="0" normalizeH="0" baseline="0" noProof="0" dirty="0">
                <a:ln>
                  <a:noFill/>
                </a:ln>
                <a:solidFill>
                  <a:srgbClr val="FF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في كل مكان!</a:t>
            </a:r>
            <a:endParaRPr kumimoji="0" lang="en-US" sz="4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109574" name="Text Box 7"/>
          <p:cNvSpPr txBox="1">
            <a:spLocks noChangeArrowheads="1"/>
          </p:cNvSpPr>
          <p:nvPr/>
        </p:nvSpPr>
        <p:spPr bwMode="auto">
          <a:xfrm>
            <a:off x="8392335" y="152400"/>
            <a:ext cx="7040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139</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586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33122"/>
                                        </p:tgtEl>
                                        <p:attrNameLst>
                                          <p:attrName>style.visibility</p:attrName>
                                        </p:attrNameLst>
                                      </p:cBhvr>
                                      <p:to>
                                        <p:strVal val="visible"/>
                                      </p:to>
                                    </p:set>
                                    <p:anim calcmode="lin" valueType="num">
                                      <p:cBhvr additive="base">
                                        <p:cTn id="7" dur="500" fill="hold"/>
                                        <p:tgtEl>
                                          <p:spTgt spid="133122"/>
                                        </p:tgtEl>
                                        <p:attrNameLst>
                                          <p:attrName>ppt_x</p:attrName>
                                        </p:attrNameLst>
                                      </p:cBhvr>
                                      <p:tavLst>
                                        <p:tav tm="0">
                                          <p:val>
                                            <p:strVal val="0-#ppt_w/2"/>
                                          </p:val>
                                        </p:tav>
                                        <p:tav tm="100000">
                                          <p:val>
                                            <p:strVal val="#ppt_x"/>
                                          </p:val>
                                        </p:tav>
                                      </p:tavLst>
                                    </p:anim>
                                    <p:anim calcmode="lin" valueType="num">
                                      <p:cBhvr additive="base">
                                        <p:cTn id="8" dur="500" fill="hold"/>
                                        <p:tgtEl>
                                          <p:spTgt spid="13312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1000"/>
                                  </p:stCondLst>
                                  <p:childTnLst>
                                    <p:set>
                                      <p:cBhvr>
                                        <p:cTn id="11" dur="1" fill="hold">
                                          <p:stCondLst>
                                            <p:cond delay="0"/>
                                          </p:stCondLst>
                                        </p:cTn>
                                        <p:tgtEl>
                                          <p:spTgt spid="133123"/>
                                        </p:tgtEl>
                                        <p:attrNameLst>
                                          <p:attrName>style.visibility</p:attrName>
                                        </p:attrNameLst>
                                      </p:cBhvr>
                                      <p:to>
                                        <p:strVal val="visible"/>
                                      </p:to>
                                    </p:set>
                                    <p:anim calcmode="lin" valueType="num">
                                      <p:cBhvr additive="base">
                                        <p:cTn id="12" dur="500" fill="hold"/>
                                        <p:tgtEl>
                                          <p:spTgt spid="133123"/>
                                        </p:tgtEl>
                                        <p:attrNameLst>
                                          <p:attrName>ppt_x</p:attrName>
                                        </p:attrNameLst>
                                      </p:cBhvr>
                                      <p:tavLst>
                                        <p:tav tm="0">
                                          <p:val>
                                            <p:strVal val="1+#ppt_w/2"/>
                                          </p:val>
                                        </p:tav>
                                        <p:tav tm="100000">
                                          <p:val>
                                            <p:strVal val="#ppt_x"/>
                                          </p:val>
                                        </p:tav>
                                      </p:tavLst>
                                    </p:anim>
                                    <p:anim calcmode="lin" valueType="num">
                                      <p:cBhvr additive="base">
                                        <p:cTn id="13" dur="500" fill="hold"/>
                                        <p:tgtEl>
                                          <p:spTgt spid="133123"/>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9" presetClass="entr" presetSubtype="10" fill="hold" grpId="0" nodeType="clickEffect">
                                  <p:stCondLst>
                                    <p:cond delay="0"/>
                                  </p:stCondLst>
                                  <p:childTnLst>
                                    <p:set>
                                      <p:cBhvr>
                                        <p:cTn id="17" dur="1" fill="hold">
                                          <p:stCondLst>
                                            <p:cond delay="0"/>
                                          </p:stCondLst>
                                        </p:cTn>
                                        <p:tgtEl>
                                          <p:spTgt spid="133127"/>
                                        </p:tgtEl>
                                        <p:attrNameLst>
                                          <p:attrName>style.visibility</p:attrName>
                                        </p:attrNameLst>
                                      </p:cBhvr>
                                      <p:to>
                                        <p:strVal val="visible"/>
                                      </p:to>
                                    </p:set>
                                    <p:anim calcmode="lin" valueType="num">
                                      <p:cBhvr>
                                        <p:cTn id="18" dur="5000" fill="hold"/>
                                        <p:tgtEl>
                                          <p:spTgt spid="133127"/>
                                        </p:tgtEl>
                                        <p:attrNameLst>
                                          <p:attrName>ppt_w</p:attrName>
                                        </p:attrNameLst>
                                      </p:cBhvr>
                                      <p:tavLst>
                                        <p:tav tm="0" fmla="#ppt_w*sin(2.5*pi*$)">
                                          <p:val>
                                            <p:fltVal val="0"/>
                                          </p:val>
                                        </p:tav>
                                        <p:tav tm="100000">
                                          <p:val>
                                            <p:fltVal val="1"/>
                                          </p:val>
                                        </p:tav>
                                      </p:tavLst>
                                    </p:anim>
                                    <p:anim calcmode="lin" valueType="num">
                                      <p:cBhvr>
                                        <p:cTn id="19" dur="5000" fill="hold"/>
                                        <p:tgtEl>
                                          <p:spTgt spid="13312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3" grpId="0" autoUpdateAnimBg="0"/>
      <p:bldP spid="133127"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7" name="Picture 3" descr="rec_babylon_marduk_temple.gif"/>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762000" y="1905000"/>
            <a:ext cx="8001000" cy="4175125"/>
          </a:xfrm>
          <a:noFill/>
        </p:spPr>
      </p:pic>
      <p:sp>
        <p:nvSpPr>
          <p:cNvPr id="409604" name="Line 5"/>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09605" name="Text Box 7"/>
          <p:cNvSpPr txBox="1">
            <a:spLocks noChangeArrowheads="1"/>
          </p:cNvSpPr>
          <p:nvPr/>
        </p:nvSpPr>
        <p:spPr bwMode="auto">
          <a:xfrm>
            <a:off x="8395106" y="1524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000000"/>
                </a:solidFill>
                <a:latin typeface="Arial" charset="0"/>
                <a:cs typeface="Arial" charset="0"/>
              </a:rPr>
              <a:t>138</a:t>
            </a:r>
            <a:endParaRPr lang="en-US" b="1" dirty="0">
              <a:solidFill>
                <a:srgbClr val="000000"/>
              </a:solidFill>
              <a:latin typeface="Arial" charset="0"/>
              <a:cs typeface="Arial" charset="0"/>
            </a:endParaRPr>
          </a:p>
        </p:txBody>
      </p:sp>
      <p:sp>
        <p:nvSpPr>
          <p:cNvPr id="2" name="Text Box 3">
            <a:extLst>
              <a:ext uri="{FF2B5EF4-FFF2-40B4-BE49-F238E27FC236}">
                <a16:creationId xmlns:a16="http://schemas.microsoft.com/office/drawing/2014/main" id="{E4FE22AF-9FE2-F7D5-33E1-4139826CD3F7}"/>
              </a:ext>
            </a:extLst>
          </p:cNvPr>
          <p:cNvSpPr txBox="1">
            <a:spLocks noChangeArrowheads="1"/>
          </p:cNvSpPr>
          <p:nvPr/>
        </p:nvSpPr>
        <p:spPr bwMode="auto">
          <a:xfrm>
            <a:off x="0" y="606455"/>
            <a:ext cx="541972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3600" b="1" dirty="0">
                <a:solidFill>
                  <a:srgbClr val="000000"/>
                </a:solidFill>
                <a:latin typeface="Arial" panose="020B0604020202020204" pitchFamily="34" charset="0"/>
                <a:cs typeface="Arial" panose="020B0604020202020204" pitchFamily="34" charset="0"/>
              </a:rPr>
              <a:t>عبادة مردوخ</a:t>
            </a:r>
            <a:endParaRPr lang="en-US" sz="3200" b="1" dirty="0">
              <a:solidFill>
                <a:srgbClr val="000000"/>
              </a:solidFill>
              <a:latin typeface="Arial" panose="020B0604020202020204" pitchFamily="34" charset="0"/>
              <a:cs typeface="Arial" panose="020B0604020202020204" pitchFamily="34" charset="0"/>
            </a:endParaRPr>
          </a:p>
        </p:txBody>
      </p:sp>
      <p:sp>
        <p:nvSpPr>
          <p:cNvPr id="3" name="Text Box 3">
            <a:extLst>
              <a:ext uri="{FF2B5EF4-FFF2-40B4-BE49-F238E27FC236}">
                <a16:creationId xmlns:a16="http://schemas.microsoft.com/office/drawing/2014/main" id="{A040A09D-E090-8E86-1CDB-609B46A256FD}"/>
              </a:ext>
            </a:extLst>
          </p:cNvPr>
          <p:cNvSpPr txBox="1">
            <a:spLocks noChangeArrowheads="1"/>
          </p:cNvSpPr>
          <p:nvPr/>
        </p:nvSpPr>
        <p:spPr bwMode="auto">
          <a:xfrm>
            <a:off x="4581452" y="-49153"/>
            <a:ext cx="381642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4800" b="1" dirty="0">
                <a:solidFill>
                  <a:srgbClr val="000000"/>
                </a:solidFill>
                <a:latin typeface="Arial" panose="020B0604020202020204" pitchFamily="34" charset="0"/>
                <a:cs typeface="Arial" panose="020B0604020202020204" pitchFamily="34" charset="0"/>
              </a:rPr>
              <a:t>الدين</a:t>
            </a:r>
            <a:endParaRPr lang="en-US" sz="4400" b="1" dirty="0">
              <a:solidFill>
                <a:srgbClr val="000000"/>
              </a:solidFill>
              <a:latin typeface="Arial" panose="020B0604020202020204" pitchFamily="34" charset="0"/>
              <a:cs typeface="Arial" panose="020B060402020202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body" sz="half" idx="1"/>
          </p:nvPr>
        </p:nvSpPr>
        <p:spPr>
          <a:xfrm>
            <a:off x="685800" y="1371600"/>
            <a:ext cx="8077200" cy="1295400"/>
          </a:xfrm>
        </p:spPr>
        <p:txBody>
          <a:bodyPr/>
          <a:lstStyle/>
          <a:p>
            <a:pPr algn="ctr" rtl="1" eaLnBrk="1" hangingPunct="1">
              <a:lnSpc>
                <a:spcPct val="90000"/>
              </a:lnSpc>
              <a:buFontTx/>
              <a:buNone/>
            </a:pPr>
            <a:r>
              <a:rPr lang="ar-JO" sz="2800" b="1" dirty="0">
                <a:latin typeface="Arial" panose="020B0604020202020204" pitchFamily="34" charset="0"/>
                <a:ea typeface="ＭＳ Ｐゴシック" charset="0"/>
                <a:cs typeface="Arial" panose="020B0604020202020204" pitchFamily="34" charset="0"/>
              </a:rPr>
              <a:t>آلهة بابلية أخرى </a:t>
            </a:r>
            <a:endParaRPr lang="en-US" sz="2800" b="1" dirty="0">
              <a:latin typeface="Arial" panose="020B0604020202020204" pitchFamily="34" charset="0"/>
              <a:ea typeface="ＭＳ Ｐゴシック" charset="0"/>
              <a:cs typeface="Arial" panose="020B0604020202020204" pitchFamily="34" charset="0"/>
            </a:endParaRPr>
          </a:p>
          <a:p>
            <a:pPr algn="ctr" rtl="1" eaLnBrk="1" hangingPunct="1">
              <a:lnSpc>
                <a:spcPct val="90000"/>
              </a:lnSpc>
              <a:buFontTx/>
              <a:buNone/>
            </a:pPr>
            <a:r>
              <a:rPr lang="ar-JO" sz="2400" b="1" dirty="0">
                <a:latin typeface="Arial" panose="020B0604020202020204" pitchFamily="34" charset="0"/>
                <a:ea typeface="ＭＳ Ｐゴシック" charset="0"/>
                <a:cs typeface="Arial" panose="020B0604020202020204" pitchFamily="34" charset="0"/>
              </a:rPr>
              <a:t>البانثيون – تداخلت في العديد من المدن </a:t>
            </a:r>
            <a:endParaRPr lang="en-US" sz="2400" b="1" dirty="0">
              <a:latin typeface="Arial" panose="020B0604020202020204" pitchFamily="34" charset="0"/>
              <a:ea typeface="ＭＳ Ｐゴシック" charset="0"/>
              <a:cs typeface="Arial" panose="020B0604020202020204" pitchFamily="34" charset="0"/>
            </a:endParaRPr>
          </a:p>
          <a:p>
            <a:pPr algn="ctr" rtl="1" eaLnBrk="1" hangingPunct="1">
              <a:lnSpc>
                <a:spcPct val="90000"/>
              </a:lnSpc>
              <a:buFontTx/>
              <a:buNone/>
            </a:pPr>
            <a:r>
              <a:rPr lang="ar-JO" sz="2400" b="1" dirty="0">
                <a:latin typeface="Arial" panose="020B0604020202020204" pitchFamily="34" charset="0"/>
                <a:ea typeface="ＭＳ Ｐゴシック" charset="0"/>
                <a:cs typeface="Arial" panose="020B0604020202020204" pitchFamily="34" charset="0"/>
              </a:rPr>
              <a:t>كان كل شارع يحمل اسم أحد الآلهة </a:t>
            </a:r>
            <a:endParaRPr lang="en-US" sz="2400" b="1" dirty="0">
              <a:latin typeface="Arial" panose="020B0604020202020204" pitchFamily="34" charset="0"/>
              <a:ea typeface="ＭＳ Ｐゴシック" charset="0"/>
              <a:cs typeface="Arial" panose="020B0604020202020204" pitchFamily="34" charset="0"/>
            </a:endParaRPr>
          </a:p>
        </p:txBody>
      </p:sp>
      <p:sp>
        <p:nvSpPr>
          <p:cNvPr id="131075" name="Text Box 3"/>
          <p:cNvSpPr txBox="1">
            <a:spLocks noChangeArrowheads="1"/>
          </p:cNvSpPr>
          <p:nvPr/>
        </p:nvSpPr>
        <p:spPr bwMode="auto">
          <a:xfrm rot="-1423173">
            <a:off x="838200" y="3733800"/>
            <a:ext cx="6858000" cy="457200"/>
          </a:xfrm>
          <a:prstGeom prst="rect">
            <a:avLst/>
          </a:prstGeom>
          <a:noFill/>
          <a:ln w="9525">
            <a:noFill/>
            <a:miter lim="800000"/>
            <a:headEnd/>
            <a:tailEnd/>
          </a:ln>
          <a:effectLst/>
        </p:spPr>
        <p:txBody>
          <a:bodyPr>
            <a:spAutoFit/>
          </a:bodyPr>
          <a:lstStyle/>
          <a:p>
            <a:pPr marL="457200" marR="0" lvl="0" indent="-457200" algn="ctr" defTabSz="914400" rtl="1"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0000"/>
                </a:solidFill>
                <a:effectLst>
                  <a:glow rad="101600">
                    <a:srgbClr val="FFFFFF">
                      <a:alpha val="75000"/>
                    </a:srgbClr>
                  </a:glow>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شمش</a:t>
            </a:r>
            <a:r>
              <a:rPr kumimoji="0" lang="ar-JO" sz="2400" b="1" i="0" u="none" strike="noStrike" kern="1200" cap="none" spc="0" normalizeH="0" baseline="0" noProof="0" dirty="0">
                <a:ln>
                  <a:noFill/>
                </a:ln>
                <a:solidFill>
                  <a:srgbClr val="FF0000"/>
                </a:solidFill>
                <a:effectLst>
                  <a:glow rad="101600">
                    <a:srgbClr val="FFFFFF">
                      <a:alpha val="75000"/>
                    </a:srgbClr>
                  </a:glow>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 </a:t>
            </a:r>
            <a:r>
              <a:rPr kumimoji="0" lang="en-US"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err="1">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rPr>
              <a:t>إلة</a:t>
            </a:r>
            <a:r>
              <a:rPr kumimoji="0" lang="ar-JO"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rPr>
              <a:t> الشمس </a:t>
            </a:r>
            <a:r>
              <a:rPr kumimoji="0" lang="en-US"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rPr>
              <a:t>) – </a:t>
            </a:r>
            <a:r>
              <a:rPr kumimoji="0" lang="ar-JO"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rPr>
              <a:t>المسؤول عن العدالة</a:t>
            </a:r>
            <a:endParaRPr kumimoji="0" lang="en-US"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31076" name="Text Box 4"/>
          <p:cNvSpPr txBox="1">
            <a:spLocks noChangeArrowheads="1"/>
          </p:cNvSpPr>
          <p:nvPr/>
        </p:nvSpPr>
        <p:spPr bwMode="auto">
          <a:xfrm rot="940369">
            <a:off x="1066800" y="3657600"/>
            <a:ext cx="6832600" cy="457200"/>
          </a:xfrm>
          <a:prstGeom prst="rect">
            <a:avLst/>
          </a:prstGeom>
          <a:noFill/>
          <a:ln w="9525">
            <a:noFill/>
            <a:miter lim="800000"/>
            <a:headEnd/>
            <a:tailEnd/>
          </a:ln>
          <a:effectLst/>
        </p:spPr>
        <p:txBody>
          <a:bodyPr>
            <a:spAutoFit/>
          </a:bodyPr>
          <a:lstStyle/>
          <a:p>
            <a:pPr marL="457200" marR="0" lvl="0" indent="-457200" algn="ctr" defTabSz="914400" rtl="1"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6600CC"/>
                </a:solidFill>
                <a:effectLst>
                  <a:glow rad="101600">
                    <a:srgbClr val="FFFFFF">
                      <a:alpha val="75000"/>
                    </a:srgbClr>
                  </a:glow>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عشتار</a:t>
            </a:r>
            <a:r>
              <a:rPr kumimoji="0" lang="en-US"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rPr>
              <a:t>آ</a:t>
            </a:r>
            <a:r>
              <a:rPr kumimoji="0" lang="ar-JO" sz="2400" b="1" i="0" u="none" strike="noStrike" kern="1200" cap="none" spc="0" normalizeH="0" baseline="0" noProof="0" dirty="0" err="1">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rPr>
              <a:t>لهة</a:t>
            </a:r>
            <a:r>
              <a:rPr kumimoji="0" lang="ar-JO"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rPr>
              <a:t> الزهرة</a:t>
            </a:r>
            <a:r>
              <a:rPr kumimoji="0" lang="en-US"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rPr>
              <a:t>الحرب و الحب </a:t>
            </a:r>
            <a:endParaRPr kumimoji="0" lang="en-US"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31077" name="Text Box 5"/>
          <p:cNvSpPr txBox="1">
            <a:spLocks noChangeArrowheads="1"/>
          </p:cNvSpPr>
          <p:nvPr/>
        </p:nvSpPr>
        <p:spPr bwMode="auto">
          <a:xfrm rot="-1431749">
            <a:off x="1752600" y="4038600"/>
            <a:ext cx="6858000" cy="457200"/>
          </a:xfrm>
          <a:prstGeom prst="rect">
            <a:avLst/>
          </a:prstGeom>
          <a:noFill/>
          <a:ln w="9525">
            <a:noFill/>
            <a:miter lim="800000"/>
            <a:headEnd/>
            <a:tailEnd/>
          </a:ln>
          <a:effectLst/>
        </p:spPr>
        <p:txBody>
          <a:bodyPr>
            <a:spAutoFit/>
          </a:bodyPr>
          <a:lstStyle/>
          <a:p>
            <a:pPr marL="457200" marR="0" lvl="0" indent="-457200" algn="ctr" defTabSz="914400" rtl="1" eaLnBrk="0" fontAlgn="base" latinLnBrk="0" hangingPunct="0">
              <a:lnSpc>
                <a:spcPct val="100000"/>
              </a:lnSpc>
              <a:spcBef>
                <a:spcPct val="0"/>
              </a:spcBef>
              <a:spcAft>
                <a:spcPct val="0"/>
              </a:spcAft>
              <a:buClrTx/>
              <a:buSzTx/>
              <a:buFontTx/>
              <a:buNone/>
              <a:tabLst/>
              <a:defRPr/>
            </a:pPr>
            <a:r>
              <a:rPr kumimoji="0" lang="ar-EG" sz="2400" b="1" i="0" u="none" strike="noStrike" kern="1200" cap="none" spc="0" normalizeH="0" baseline="0" noProof="0" dirty="0" err="1">
                <a:ln>
                  <a:noFill/>
                </a:ln>
                <a:solidFill>
                  <a:srgbClr val="0000FF"/>
                </a:solidFill>
                <a:effectLst>
                  <a:glow rad="101600">
                    <a:srgbClr val="FFFFFF">
                      <a:alpha val="75000"/>
                    </a:srgbClr>
                  </a:glow>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آنو</a:t>
            </a:r>
            <a:r>
              <a:rPr kumimoji="0" lang="ar-EG" sz="2400" b="1" i="0" u="none" strike="noStrike" kern="1200" cap="none" spc="0" normalizeH="0" baseline="0" noProof="0" dirty="0">
                <a:ln>
                  <a:noFill/>
                </a:ln>
                <a:solidFill>
                  <a:srgbClr val="0000FF"/>
                </a:solidFill>
                <a:effectLst>
                  <a:glow rad="101600">
                    <a:srgbClr val="FFFFFF">
                      <a:alpha val="75000"/>
                    </a:srgbClr>
                  </a:glow>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 (آن السومرية) – إله السماء</a:t>
            </a:r>
            <a:endParaRPr kumimoji="0" lang="en-US"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31078" name="Text Box 6"/>
          <p:cNvSpPr txBox="1">
            <a:spLocks noChangeArrowheads="1"/>
          </p:cNvSpPr>
          <p:nvPr/>
        </p:nvSpPr>
        <p:spPr bwMode="auto">
          <a:xfrm rot="1005551">
            <a:off x="1143000" y="4495800"/>
            <a:ext cx="6858000" cy="457200"/>
          </a:xfrm>
          <a:prstGeom prst="rect">
            <a:avLst/>
          </a:prstGeom>
          <a:noFill/>
          <a:ln w="9525">
            <a:noFill/>
            <a:miter lim="800000"/>
            <a:headEnd/>
            <a:tailEnd/>
          </a:ln>
          <a:effectLst/>
        </p:spPr>
        <p:txBody>
          <a:bodyPr>
            <a:spAutoFit/>
          </a:bodyPr>
          <a:lstStyle/>
          <a:p>
            <a:pPr marL="457200" marR="0" lvl="0" indent="-457200" algn="ctr" defTabSz="914400" rtl="1"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990000"/>
                </a:solidFill>
                <a:effectLst>
                  <a:glow rad="101600">
                    <a:srgbClr val="FFFFFF">
                      <a:alpha val="75000"/>
                    </a:srgbClr>
                  </a:glow>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انليل</a:t>
            </a:r>
            <a:r>
              <a:rPr kumimoji="0" lang="en-US" sz="2400" b="1" i="0" u="none" strike="noStrike" kern="1200" cap="none" spc="0" normalizeH="0" baseline="0" noProof="0" dirty="0">
                <a:ln>
                  <a:noFill/>
                </a:ln>
                <a:solidFill>
                  <a:srgbClr val="990000"/>
                </a:solidFill>
                <a:effectLst>
                  <a:glow rad="101600">
                    <a:srgbClr val="FFFFFF">
                      <a:alpha val="75000"/>
                    </a:srgbClr>
                  </a:glow>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 </a:t>
            </a:r>
            <a:r>
              <a:rPr kumimoji="0" lang="en-US"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rPr>
              <a:t>ملك الأراضي </a:t>
            </a:r>
            <a:endParaRPr kumimoji="0" lang="en-US"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31079" name="Text Box 7"/>
          <p:cNvSpPr txBox="1">
            <a:spLocks noChangeArrowheads="1"/>
          </p:cNvSpPr>
          <p:nvPr/>
        </p:nvSpPr>
        <p:spPr bwMode="auto">
          <a:xfrm rot="989556">
            <a:off x="1143000" y="5257800"/>
            <a:ext cx="6858000" cy="457200"/>
          </a:xfrm>
          <a:prstGeom prst="rect">
            <a:avLst/>
          </a:prstGeom>
          <a:noFill/>
          <a:ln w="9525">
            <a:noFill/>
            <a:miter lim="800000"/>
            <a:headEnd/>
            <a:tailEnd/>
          </a:ln>
          <a:effectLst/>
        </p:spPr>
        <p:txBody>
          <a:bodyPr>
            <a:spAutoFit/>
          </a:bodyPr>
          <a:lstStyle/>
          <a:p>
            <a:pPr marL="457200" marR="0" lvl="0" indent="-457200" algn="ctr" defTabSz="914400" rtl="1" eaLnBrk="0" fontAlgn="base" latinLnBrk="0" hangingPunct="0">
              <a:lnSpc>
                <a:spcPct val="100000"/>
              </a:lnSpc>
              <a:spcBef>
                <a:spcPct val="0"/>
              </a:spcBef>
              <a:spcAft>
                <a:spcPct val="0"/>
              </a:spcAft>
              <a:buClrTx/>
              <a:buSzTx/>
              <a:buFontTx/>
              <a:buNone/>
              <a:tabLst/>
              <a:defRPr/>
            </a:pPr>
            <a:r>
              <a:rPr kumimoji="0" lang="ar-EG" sz="2400" b="1" i="0" u="none" strike="noStrike" kern="1200" cap="none" spc="0" normalizeH="0" baseline="0" noProof="0" dirty="0">
                <a:ln>
                  <a:noFill/>
                </a:ln>
                <a:solidFill>
                  <a:srgbClr val="C00000"/>
                </a:solidFill>
                <a:effectLst>
                  <a:glow rad="101600">
                    <a:srgbClr val="FFFFFF">
                      <a:alpha val="75000"/>
                    </a:srgbClr>
                  </a:glow>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يا</a:t>
            </a:r>
            <a:r>
              <a:rPr kumimoji="0" lang="en-US" sz="2400" b="1" i="0" u="none" strike="noStrike" kern="1200" cap="none" spc="0" normalizeH="0" baseline="0" noProof="0" dirty="0">
                <a:ln>
                  <a:noFill/>
                </a:ln>
                <a:solidFill>
                  <a:srgbClr val="C00000"/>
                </a:solidFill>
                <a:effectLst>
                  <a:glow rad="101600">
                    <a:srgbClr val="FFFFFF">
                      <a:alpha val="75000"/>
                    </a:srgbClr>
                  </a:glow>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 (</a:t>
            </a:r>
            <a:r>
              <a:rPr kumimoji="0" lang="ar-EG" sz="2400" b="1" i="0" u="none" strike="noStrike" kern="1200" cap="none" spc="0" normalizeH="0" baseline="0" noProof="0" dirty="0" err="1">
                <a:ln>
                  <a:noFill/>
                </a:ln>
                <a:solidFill>
                  <a:srgbClr val="C00000"/>
                </a:solidFill>
                <a:effectLst>
                  <a:glow rad="101600">
                    <a:srgbClr val="FFFFFF">
                      <a:alpha val="75000"/>
                    </a:srgbClr>
                  </a:glow>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إنكي</a:t>
            </a:r>
            <a:r>
              <a:rPr kumimoji="0" lang="ar-EG" sz="2400" b="1" i="0" u="none" strike="noStrike" kern="1200" cap="none" spc="0" normalizeH="0" baseline="0" noProof="0" dirty="0">
                <a:ln>
                  <a:noFill/>
                </a:ln>
                <a:solidFill>
                  <a:srgbClr val="C00000"/>
                </a:solidFill>
                <a:effectLst>
                  <a:glow rad="101600">
                    <a:srgbClr val="FFFFFF">
                      <a:alpha val="75000"/>
                    </a:srgbClr>
                  </a:glow>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 السومري) – إله الحكمة والسحر</a:t>
            </a:r>
            <a:endParaRPr kumimoji="0" lang="en-US" sz="2400" b="1" i="0" u="none" strike="noStrike" kern="1200" cap="none" spc="0" normalizeH="0" baseline="0" noProof="0" dirty="0">
              <a:ln>
                <a:noFill/>
              </a:ln>
              <a:solidFill>
                <a:srgbClr val="C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31080" name="Text Box 8"/>
          <p:cNvSpPr txBox="1">
            <a:spLocks noChangeArrowheads="1"/>
          </p:cNvSpPr>
          <p:nvPr/>
        </p:nvSpPr>
        <p:spPr bwMode="auto">
          <a:xfrm rot="-1349310">
            <a:off x="304800" y="3276600"/>
            <a:ext cx="6858000" cy="457200"/>
          </a:xfrm>
          <a:prstGeom prst="rect">
            <a:avLst/>
          </a:prstGeom>
          <a:noFill/>
          <a:ln w="9525">
            <a:noFill/>
            <a:miter lim="800000"/>
            <a:headEnd/>
            <a:tailEnd/>
          </a:ln>
          <a:effectLst/>
        </p:spPr>
        <p:txBody>
          <a:bodyPr>
            <a:spAutoFit/>
          </a:bodyPr>
          <a:lstStyle/>
          <a:p>
            <a:pPr marL="457200" marR="0" lvl="0" indent="-457200" algn="ctr" defTabSz="914400" rtl="1"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660066"/>
                </a:solidFill>
                <a:effectLst>
                  <a:glow rad="101600">
                    <a:srgbClr val="FFFFFF">
                      <a:alpha val="75000"/>
                    </a:srgbClr>
                  </a:glow>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سين </a:t>
            </a:r>
            <a:r>
              <a:rPr kumimoji="0" lang="en-US"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rPr>
              <a:t>نانا السومرية</a:t>
            </a:r>
            <a:r>
              <a:rPr kumimoji="0" lang="en-US"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rPr>
              <a:t>) – </a:t>
            </a:r>
            <a:r>
              <a:rPr kumimoji="0" lang="ar-JO"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rPr>
              <a:t>إ</a:t>
            </a:r>
            <a:r>
              <a:rPr kumimoji="0" lang="ar-JO" sz="2400" b="1" i="0" u="none" strike="noStrike" kern="1200" cap="none" spc="0" normalizeH="0" baseline="0" noProof="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rPr>
              <a:t>له </a:t>
            </a:r>
            <a:r>
              <a:rPr kumimoji="0" lang="ar-JO"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rPr>
              <a:t>القمر</a:t>
            </a:r>
            <a:endParaRPr kumimoji="0" lang="en-US"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31081" name="Text Box 9"/>
          <p:cNvSpPr txBox="1">
            <a:spLocks noChangeArrowheads="1"/>
          </p:cNvSpPr>
          <p:nvPr/>
        </p:nvSpPr>
        <p:spPr bwMode="auto">
          <a:xfrm rot="-1338935">
            <a:off x="2209800" y="4800600"/>
            <a:ext cx="6934200" cy="457200"/>
          </a:xfrm>
          <a:prstGeom prst="rect">
            <a:avLst/>
          </a:prstGeom>
          <a:noFill/>
          <a:ln w="9525">
            <a:noFill/>
            <a:miter lim="800000"/>
            <a:headEnd/>
            <a:tailEnd/>
          </a:ln>
          <a:effectLst/>
        </p:spPr>
        <p:txBody>
          <a:bodyPr>
            <a:spAutoFit/>
          </a:bodyPr>
          <a:lstStyle/>
          <a:p>
            <a:pPr marL="457200" marR="0" lvl="0" indent="-457200" algn="ctr" defTabSz="914400" rtl="1"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996600"/>
                </a:solidFill>
                <a:effectLst>
                  <a:glow rad="101600">
                    <a:srgbClr val="FFFFFF">
                      <a:alpha val="75000"/>
                    </a:srgbClr>
                  </a:glow>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اداد </a:t>
            </a:r>
            <a:r>
              <a:rPr kumimoji="0" lang="en-US"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rPr>
              <a:t>إ</a:t>
            </a:r>
            <a:r>
              <a:rPr kumimoji="0" lang="ar-JO" sz="2400" b="1" i="0" u="none" strike="noStrike" kern="1200" cap="none" spc="0" normalizeH="0" baseline="0" noProof="0" dirty="0" err="1">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rPr>
              <a:t>لة</a:t>
            </a:r>
            <a:r>
              <a:rPr kumimoji="0" lang="ar-JO"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rPr>
              <a:t> الطقس</a:t>
            </a:r>
            <a:r>
              <a:rPr kumimoji="0" lang="en-US"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rPr>
              <a:t>) – </a:t>
            </a:r>
            <a:r>
              <a:rPr kumimoji="0" lang="ar-JO"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rPr>
              <a:t>المسؤول عن الطقس </a:t>
            </a:r>
            <a:endParaRPr kumimoji="0" lang="en-US" sz="2400" b="1" i="0"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07529" name="WordArt 10"/>
          <p:cNvSpPr>
            <a:spLocks noChangeArrowheads="1" noChangeShapeType="1" noTextEdit="1"/>
          </p:cNvSpPr>
          <p:nvPr/>
        </p:nvSpPr>
        <p:spPr bwMode="auto">
          <a:xfrm>
            <a:off x="5943600" y="228600"/>
            <a:ext cx="213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Arial" panose="020B0604020202020204" pitchFamily="34" charset="0"/>
                <a:ea typeface="Garamond"/>
                <a:cs typeface="Arial" panose="020B0604020202020204" pitchFamily="34" charset="0"/>
              </a:rPr>
              <a:t>دين</a:t>
            </a:r>
            <a:endParaRPr kumimoji="0" lang="en-US"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Arial" panose="020B0604020202020204" pitchFamily="34" charset="0"/>
              <a:ea typeface="Garamond"/>
              <a:cs typeface="Arial" panose="020B0604020202020204" pitchFamily="34" charset="0"/>
            </a:endParaRPr>
          </a:p>
        </p:txBody>
      </p:sp>
      <p:sp>
        <p:nvSpPr>
          <p:cNvPr id="107530" name="Line 11"/>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7531" name="Text Box 7"/>
          <p:cNvSpPr txBox="1">
            <a:spLocks noChangeArrowheads="1"/>
          </p:cNvSpPr>
          <p:nvPr/>
        </p:nvSpPr>
        <p:spPr bwMode="auto">
          <a:xfrm>
            <a:off x="8395105" y="152400"/>
            <a:ext cx="7040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138</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279504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5" presetClass="entr" presetSubtype="182" fill="hold" grpId="0" nodeType="afterEffect">
                                  <p:stCondLst>
                                    <p:cond delay="0"/>
                                  </p:stCondLst>
                                  <p:childTnLst>
                                    <p:set>
                                      <p:cBhvr>
                                        <p:cTn id="6" dur="1" fill="hold">
                                          <p:stCondLst>
                                            <p:cond delay="499"/>
                                          </p:stCondLst>
                                        </p:cTn>
                                        <p:tgtEl>
                                          <p:spTgt spid="131074">
                                            <p:txEl>
                                              <p:pRg st="0" end="0"/>
                                            </p:txEl>
                                          </p:spTgt>
                                        </p:tgtEl>
                                        <p:attrNameLst>
                                          <p:attrName>style.visibility</p:attrName>
                                        </p:attrNameLst>
                                      </p:cBhvr>
                                      <p:to>
                                        <p:strVal val="visible"/>
                                      </p:to>
                                    </p:set>
                                  </p:childTnLst>
                                </p:cTn>
                              </p:par>
                            </p:childTnLst>
                          </p:cTn>
                        </p:par>
                        <p:par>
                          <p:cTn id="7" fill="hold">
                            <p:stCondLst>
                              <p:cond delay="500"/>
                            </p:stCondLst>
                            <p:childTnLst>
                              <p:par>
                                <p:cTn id="8" presetID="515" presetClass="entr" presetSubtype="182" fill="hold" grpId="0" nodeType="afterEffect">
                                  <p:stCondLst>
                                    <p:cond delay="0"/>
                                  </p:stCondLst>
                                  <p:childTnLst>
                                    <p:set>
                                      <p:cBhvr>
                                        <p:cTn id="9" dur="1" fill="hold">
                                          <p:stCondLst>
                                            <p:cond delay="499"/>
                                          </p:stCondLst>
                                        </p:cTn>
                                        <p:tgtEl>
                                          <p:spTgt spid="131074">
                                            <p:txEl>
                                              <p:pRg st="1" end="1"/>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515" presetClass="entr" presetSubtype="182" fill="hold" grpId="0" nodeType="afterEffect">
                                  <p:stCondLst>
                                    <p:cond delay="0"/>
                                  </p:stCondLst>
                                  <p:childTnLst>
                                    <p:set>
                                      <p:cBhvr>
                                        <p:cTn id="12" dur="1" fill="hold">
                                          <p:stCondLst>
                                            <p:cond delay="499"/>
                                          </p:stCondLst>
                                        </p:cTn>
                                        <p:tgtEl>
                                          <p:spTgt spid="131074">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31075"/>
                                        </p:tgtEl>
                                        <p:attrNameLst>
                                          <p:attrName>style.visibility</p:attrName>
                                        </p:attrNameLst>
                                      </p:cBhvr>
                                      <p:to>
                                        <p:strVal val="visible"/>
                                      </p:to>
                                    </p:set>
                                    <p:animEffect transition="in" filter="wipe(down)">
                                      <p:cBhvr>
                                        <p:cTn id="17" dur="500"/>
                                        <p:tgtEl>
                                          <p:spTgt spid="13107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131076"/>
                                        </p:tgtEl>
                                        <p:attrNameLst>
                                          <p:attrName>style.visibility</p:attrName>
                                        </p:attrNameLst>
                                      </p:cBhvr>
                                      <p:to>
                                        <p:strVal val="visible"/>
                                      </p:to>
                                    </p:set>
                                    <p:animEffect transition="in" filter="wipe(up)">
                                      <p:cBhvr>
                                        <p:cTn id="22" dur="500"/>
                                        <p:tgtEl>
                                          <p:spTgt spid="13107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nodeType="clickEffect">
                                  <p:stCondLst>
                                    <p:cond delay="0"/>
                                  </p:stCondLst>
                                  <p:childTnLst>
                                    <p:set>
                                      <p:cBhvr>
                                        <p:cTn id="26" dur="1" fill="hold">
                                          <p:stCondLst>
                                            <p:cond delay="0"/>
                                          </p:stCondLst>
                                        </p:cTn>
                                        <p:tgtEl>
                                          <p:spTgt spid="131077"/>
                                        </p:tgtEl>
                                        <p:attrNameLst>
                                          <p:attrName>style.visibility</p:attrName>
                                        </p:attrNameLst>
                                      </p:cBhvr>
                                      <p:to>
                                        <p:strVal val="visible"/>
                                      </p:to>
                                    </p:set>
                                    <p:animEffect transition="in" filter="wipe(right)">
                                      <p:cBhvr>
                                        <p:cTn id="27" dur="500"/>
                                        <p:tgtEl>
                                          <p:spTgt spid="13107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131078"/>
                                        </p:tgtEl>
                                        <p:attrNameLst>
                                          <p:attrName>style.visibility</p:attrName>
                                        </p:attrNameLst>
                                      </p:cBhvr>
                                      <p:to>
                                        <p:strVal val="visible"/>
                                      </p:to>
                                    </p:set>
                                    <p:animEffect transition="in" filter="wipe(left)">
                                      <p:cBhvr>
                                        <p:cTn id="32" dur="500"/>
                                        <p:tgtEl>
                                          <p:spTgt spid="13107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131079"/>
                                        </p:tgtEl>
                                        <p:attrNameLst>
                                          <p:attrName>style.visibility</p:attrName>
                                        </p:attrNameLst>
                                      </p:cBhvr>
                                      <p:to>
                                        <p:strVal val="visible"/>
                                      </p:to>
                                    </p:set>
                                    <p:animEffect transition="in" filter="wipe(up)">
                                      <p:cBhvr>
                                        <p:cTn id="37" dur="500"/>
                                        <p:tgtEl>
                                          <p:spTgt spid="13107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nodeType="clickEffect">
                                  <p:stCondLst>
                                    <p:cond delay="0"/>
                                  </p:stCondLst>
                                  <p:childTnLst>
                                    <p:set>
                                      <p:cBhvr>
                                        <p:cTn id="41" dur="1" fill="hold">
                                          <p:stCondLst>
                                            <p:cond delay="0"/>
                                          </p:stCondLst>
                                        </p:cTn>
                                        <p:tgtEl>
                                          <p:spTgt spid="131080"/>
                                        </p:tgtEl>
                                        <p:attrNameLst>
                                          <p:attrName>style.visibility</p:attrName>
                                        </p:attrNameLst>
                                      </p:cBhvr>
                                      <p:to>
                                        <p:strVal val="visible"/>
                                      </p:to>
                                    </p:set>
                                    <p:animEffect transition="in" filter="wipe(up)">
                                      <p:cBhvr>
                                        <p:cTn id="42" dur="500"/>
                                        <p:tgtEl>
                                          <p:spTgt spid="13108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131081"/>
                                        </p:tgtEl>
                                        <p:attrNameLst>
                                          <p:attrName>style.visibility</p:attrName>
                                        </p:attrNameLst>
                                      </p:cBhvr>
                                      <p:to>
                                        <p:strVal val="visible"/>
                                      </p:to>
                                    </p:set>
                                    <p:animEffect transition="in" filter="wipe(left)">
                                      <p:cBhvr>
                                        <p:cTn id="47" dur="500"/>
                                        <p:tgtEl>
                                          <p:spTgt spid="131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4" grpId="0" build="p" autoUpdateAnimBg="0"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Map of the Cradle of Civilization; showing Mesopotamia, Sumer and the Elamites"/>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228600" y="1447800"/>
            <a:ext cx="7162800" cy="5300663"/>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17411" name="Rectangle 3"/>
          <p:cNvSpPr>
            <a:spLocks noChangeArrowheads="1"/>
          </p:cNvSpPr>
          <p:nvPr/>
        </p:nvSpPr>
        <p:spPr bwMode="auto">
          <a:xfrm>
            <a:off x="228600" y="561330"/>
            <a:ext cx="6629400" cy="461665"/>
          </a:xfrm>
          <a:prstGeom prst="rect">
            <a:avLst/>
          </a:prstGeom>
          <a:solidFill>
            <a:srgbClr val="0000FF"/>
          </a:solidFill>
          <a:ln>
            <a:noFill/>
          </a:ln>
          <a:effectLst>
            <a:outerShdw blurRad="63500" dist="38099" dir="2700000" algn="ctr" rotWithShape="0">
              <a:schemeClr val="bg2">
                <a:alpha val="74998"/>
              </a:schemeClr>
            </a:outerShdw>
          </a:effectLst>
          <a:extLst>
            <a:ext uri="{91240B29-F687-4f45-9708-019B960494DF}">
              <a14:hiddenLine xmlns="" xmlns:a14="http://schemas.microsoft.com/office/drawing/2010/main" w="9525">
                <a:solidFill>
                  <a:schemeClr val="tx1"/>
                </a:solidFill>
                <a:miter lim="800000"/>
                <a:headEnd/>
                <a:tailEnd/>
              </a14:hiddenLine>
            </a:ext>
          </a:extLst>
        </p:spPr>
        <p:txBody>
          <a:bodyPr anchor="ctr">
            <a:spAutoFit/>
          </a:bodyPr>
          <a:lstStyle/>
          <a:p>
            <a:pPr>
              <a:defRPr/>
            </a:pPr>
            <a:endParaRPr lang="en-US">
              <a:latin typeface="Arial" panose="020B0604020202020204" pitchFamily="34" charset="0"/>
              <a:cs typeface="Arial" panose="020B0604020202020204" pitchFamily="34" charset="0"/>
            </a:endParaRPr>
          </a:p>
        </p:txBody>
      </p:sp>
      <p:sp>
        <p:nvSpPr>
          <p:cNvPr id="17412" name="Line 4"/>
          <p:cNvSpPr>
            <a:spLocks noChangeShapeType="1"/>
          </p:cNvSpPr>
          <p:nvPr/>
        </p:nvSpPr>
        <p:spPr bwMode="auto">
          <a:xfrm>
            <a:off x="5257800" y="4191000"/>
            <a:ext cx="762000" cy="76200"/>
          </a:xfrm>
          <a:prstGeom prst="line">
            <a:avLst/>
          </a:prstGeom>
          <a:noFill/>
          <a:ln w="38100">
            <a:solidFill>
              <a:srgbClr val="F10B05"/>
            </a:solidFill>
            <a:round/>
            <a:headEnd type="triangle" w="med" len="me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panose="020B0604020202020204" pitchFamily="34" charset="0"/>
              <a:cs typeface="Arial" panose="020B0604020202020204" pitchFamily="34" charset="0"/>
            </a:endParaRPr>
          </a:p>
        </p:txBody>
      </p:sp>
      <p:sp>
        <p:nvSpPr>
          <p:cNvPr id="17413" name="Text Box 5"/>
          <p:cNvSpPr txBox="1">
            <a:spLocks noChangeArrowheads="1"/>
          </p:cNvSpPr>
          <p:nvPr/>
        </p:nvSpPr>
        <p:spPr bwMode="auto">
          <a:xfrm>
            <a:off x="5638800" y="3962400"/>
            <a:ext cx="1752600" cy="641350"/>
          </a:xfrm>
          <a:prstGeom prst="rect">
            <a:avLst/>
          </a:prstGeom>
          <a:solidFill>
            <a:srgbClr val="F10B05"/>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ar-JO" sz="3600" b="1" dirty="0">
                <a:solidFill>
                  <a:srgbClr val="FFFFFF"/>
                </a:solidFill>
                <a:latin typeface="Arial" panose="020B0604020202020204" pitchFamily="34" charset="0"/>
                <a:cs typeface="Arial" panose="020B0604020202020204" pitchFamily="34" charset="0"/>
              </a:rPr>
              <a:t>سومر</a:t>
            </a:r>
            <a:endParaRPr lang="en-US" sz="3600" b="1" dirty="0">
              <a:solidFill>
                <a:srgbClr val="FFFFFF"/>
              </a:solidFill>
              <a:latin typeface="Arial" panose="020B0604020202020204" pitchFamily="34" charset="0"/>
              <a:cs typeface="Arial" panose="020B0604020202020204" pitchFamily="34" charset="0"/>
            </a:endParaRPr>
          </a:p>
        </p:txBody>
      </p:sp>
      <p:sp>
        <p:nvSpPr>
          <p:cNvPr id="17414" name="Rectangle 6"/>
          <p:cNvSpPr>
            <a:spLocks noGrp="1" noChangeArrowheads="1"/>
          </p:cNvSpPr>
          <p:nvPr>
            <p:ph type="title" idx="4294967295"/>
          </p:nvPr>
        </p:nvSpPr>
        <p:spPr>
          <a:xfrm>
            <a:off x="228600" y="109536"/>
            <a:ext cx="7467600" cy="1338263"/>
          </a:xfrm>
        </p:spPr>
        <p:txBody>
          <a:bodyPr/>
          <a:lstStyle/>
          <a:p>
            <a:pPr algn="ctr" eaLnBrk="1" hangingPunct="1">
              <a:defRPr/>
            </a:pPr>
            <a:r>
              <a:rPr lang="ar-JO" dirty="0">
                <a:latin typeface="Arial" panose="020B0604020202020204" pitchFamily="34" charset="0"/>
                <a:cs typeface="Arial" panose="020B0604020202020204" pitchFamily="34" charset="0"/>
              </a:rPr>
              <a:t>من هم السومريون؟</a:t>
            </a:r>
            <a:endParaRPr lang="en-US" dirty="0">
              <a:latin typeface="Arial" panose="020B0604020202020204" pitchFamily="34" charset="0"/>
              <a:cs typeface="Arial" panose="020B0604020202020204" pitchFamily="34" charset="0"/>
            </a:endParaRPr>
          </a:p>
        </p:txBody>
      </p:sp>
      <p:sp>
        <p:nvSpPr>
          <p:cNvPr id="17415" name="Text Box 7"/>
          <p:cNvSpPr txBox="1">
            <a:spLocks noChangeArrowheads="1"/>
          </p:cNvSpPr>
          <p:nvPr/>
        </p:nvSpPr>
        <p:spPr bwMode="auto">
          <a:xfrm>
            <a:off x="8615363" y="0"/>
            <a:ext cx="530915" cy="461665"/>
          </a:xfrm>
          <a:prstGeom prst="rect">
            <a:avLst/>
          </a:prstGeom>
          <a:solidFill>
            <a:schemeClr val="tx1"/>
          </a:solidFill>
          <a:ln>
            <a:noFill/>
          </a:ln>
          <a:effectLst>
            <a:outerShdw blurRad="63500" dist="35921" dir="2700000" algn="ctr" rotWithShape="0">
              <a:srgbClr val="000000">
                <a:alpha val="74998"/>
              </a:srgbClr>
            </a:outerShdw>
          </a:effectLst>
          <a:extLs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defRPr/>
            </a:pPr>
            <a:r>
              <a:rPr lang="ar-JO" b="1" dirty="0">
                <a:solidFill>
                  <a:srgbClr val="FFFFFF"/>
                </a:solidFill>
                <a:latin typeface="Arial" panose="020B0604020202020204" pitchFamily="34" charset="0"/>
                <a:cs typeface="Arial" panose="020B0604020202020204" pitchFamily="34" charset="0"/>
              </a:rPr>
              <a:t>21</a:t>
            </a:r>
            <a:endParaRPr lang="en-US" b="1" dirty="0">
              <a:solidFill>
                <a:srgbClr val="FFFFFF"/>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BB788C9D-C4C6-D44E-DFD1-2EFF2AB510FD}"/>
              </a:ext>
            </a:extLst>
          </p:cNvPr>
          <p:cNvSpPr/>
          <p:nvPr/>
        </p:nvSpPr>
        <p:spPr bwMode="auto">
          <a:xfrm>
            <a:off x="5148064" y="1447800"/>
            <a:ext cx="2243336" cy="641350"/>
          </a:xfrm>
          <a:prstGeom prst="rect">
            <a:avLst/>
          </a:prstGeom>
          <a:ln>
            <a:headEnd type="none" w="med" len="med"/>
            <a:tailEnd type="non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2400" b="0"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6000-4000 ق.م</a:t>
            </a:r>
            <a:endParaRPr kumimoji="0" lang="en-US" sz="2400" b="0"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17413"/>
                                        </p:tgtEl>
                                        <p:attrNameLst>
                                          <p:attrName>style.visibility</p:attrName>
                                        </p:attrNameLst>
                                      </p:cBhvr>
                                      <p:to>
                                        <p:strVal val="visible"/>
                                      </p:to>
                                    </p:set>
                                    <p:animEffect transition="in" filter="dissolve">
                                      <p:cBhvr>
                                        <p:cTn id="7" dur="500"/>
                                        <p:tgtEl>
                                          <p:spTgt spid="17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988" y="0"/>
            <a:ext cx="9093200" cy="694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9" name="Rectangle 11"/>
          <p:cNvSpPr>
            <a:spLocks noChangeArrowheads="1"/>
          </p:cNvSpPr>
          <p:nvPr/>
        </p:nvSpPr>
        <p:spPr bwMode="auto">
          <a:xfrm>
            <a:off x="0" y="0"/>
            <a:ext cx="9144000" cy="7162800"/>
          </a:xfrm>
          <a:prstGeom prst="rect">
            <a:avLst/>
          </a:prstGeom>
          <a:gradFill rotWithShape="0">
            <a:gsLst>
              <a:gs pos="0">
                <a:schemeClr val="tx2">
                  <a:alpha val="62000"/>
                </a:schemeClr>
              </a:gs>
              <a:gs pos="100000">
                <a:schemeClr val="tx2">
                  <a:gamma/>
                  <a:shade val="40784"/>
                  <a:invGamma/>
                  <a:alpha val="63000"/>
                </a:schemeClr>
              </a:gs>
            </a:gsLst>
            <a:lin ang="5400000" scaled="1"/>
          </a:gradFill>
          <a:ln w="9525">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5170" name="Rectangle 2"/>
          <p:cNvSpPr>
            <a:spLocks noGrp="1" noChangeArrowheads="1"/>
          </p:cNvSpPr>
          <p:nvPr>
            <p:ph type="body" sz="half" idx="1"/>
          </p:nvPr>
        </p:nvSpPr>
        <p:spPr>
          <a:xfrm>
            <a:off x="990600" y="1143000"/>
            <a:ext cx="6913563" cy="474663"/>
          </a:xfrm>
          <a:effectLst/>
        </p:spPr>
        <p:txBody>
          <a:bodyPr/>
          <a:lstStyle/>
          <a:p>
            <a:pPr algn="ctr" rtl="1" eaLnBrk="1" hangingPunct="1">
              <a:lnSpc>
                <a:spcPct val="90000"/>
              </a:lnSpc>
              <a:buFontTx/>
              <a:buNone/>
              <a:defRPr/>
            </a:pPr>
            <a:r>
              <a:rPr lang="ar-EG" sz="4800" b="1" dirty="0">
                <a:solidFill>
                  <a:schemeClr val="bg1"/>
                </a:solidFill>
                <a:latin typeface="Arial" panose="020B0604020202020204" pitchFamily="34" charset="0"/>
                <a:ea typeface="+mn-ea"/>
                <a:cs typeface="Arial" panose="020B0604020202020204" pitchFamily="34" charset="0"/>
              </a:rPr>
              <a:t>المعابد والطقوس</a:t>
            </a:r>
            <a:endParaRPr lang="en-US" sz="4800" b="1" dirty="0">
              <a:solidFill>
                <a:schemeClr val="bg1"/>
              </a:solidFill>
              <a:latin typeface="Arial" panose="020B0604020202020204" pitchFamily="34" charset="0"/>
              <a:ea typeface="+mn-ea"/>
              <a:cs typeface="Arial" panose="020B0604020202020204" pitchFamily="34" charset="0"/>
            </a:endParaRPr>
          </a:p>
        </p:txBody>
      </p:sp>
      <p:sp>
        <p:nvSpPr>
          <p:cNvPr id="135171" name="Text Box 3"/>
          <p:cNvSpPr txBox="1">
            <a:spLocks noChangeArrowheads="1"/>
          </p:cNvSpPr>
          <p:nvPr/>
        </p:nvSpPr>
        <p:spPr bwMode="auto">
          <a:xfrm>
            <a:off x="4399451" y="1767475"/>
            <a:ext cx="4204997" cy="4765472"/>
          </a:xfrm>
          <a:prstGeom prst="rect">
            <a:avLst/>
          </a:prstGeom>
          <a:noFill/>
          <a:ln w="9525">
            <a:noFill/>
            <a:miter lim="800000"/>
            <a:headEnd/>
            <a:tailEnd/>
          </a:ln>
          <a:effectLst/>
        </p:spPr>
        <p:txBody>
          <a:bodyPr wrap="none">
            <a:spAutoFit/>
          </a:bodyPr>
          <a:lstStyle/>
          <a:p>
            <a:pPr marL="0" marR="0" lvl="0" indent="0" algn="r" defTabSz="914400" rtl="1" eaLnBrk="0" fontAlgn="base" latinLnBrk="0" hangingPunct="0">
              <a:lnSpc>
                <a:spcPct val="120000"/>
              </a:lnSpc>
              <a:spcBef>
                <a:spcPct val="0"/>
              </a:spcBef>
              <a:spcAft>
                <a:spcPct val="0"/>
              </a:spcAft>
              <a:buClrTx/>
              <a:buSzTx/>
              <a:buFontTx/>
              <a:buNone/>
              <a:tabLst/>
              <a:defRPr/>
            </a:pPr>
            <a:r>
              <a:rPr kumimoji="0" lang="en-US" sz="3200" b="1" i="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EG" sz="3200" b="1" i="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مدينة دينية</a:t>
            </a:r>
            <a:endParaRPr kumimoji="0" lang="en-US" sz="3200" b="1" i="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20000"/>
              </a:lnSpc>
              <a:spcBef>
                <a:spcPct val="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53 معبدًا لكبار الآلهة</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20000"/>
              </a:lnSpc>
              <a:spcBef>
                <a:spcPct val="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55 مصلى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a:t>
            </a: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مردوخ</a:t>
            </a:r>
          </a:p>
          <a:p>
            <a:pPr marL="0" marR="0" lvl="0" indent="0" algn="r" defTabSz="914400" rtl="1" eaLnBrk="0" fontAlgn="base" latinLnBrk="0" hangingPunct="0">
              <a:lnSpc>
                <a:spcPct val="120000"/>
              </a:lnSpc>
              <a:spcBef>
                <a:spcPct val="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300 مصلى لآلهة الأرض</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20000"/>
              </a:lnSpc>
              <a:spcBef>
                <a:spcPct val="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600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مصلى </a:t>
            </a: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للآلهة السماوية</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20000"/>
              </a:lnSpc>
              <a:spcBef>
                <a:spcPct val="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180 مذبحا</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للإلهة عشتار</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20000"/>
              </a:lnSpc>
              <a:spcBef>
                <a:spcPct val="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180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مذبحاً </a:t>
            </a: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للآلهة نرجال وأدد</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20000"/>
              </a:lnSpc>
              <a:spcBef>
                <a:spcPct val="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 مذابح أخرى لآلهة مختلفة</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5172" name="Text Box 4"/>
          <p:cNvSpPr txBox="1">
            <a:spLocks noChangeArrowheads="1"/>
          </p:cNvSpPr>
          <p:nvPr/>
        </p:nvSpPr>
        <p:spPr bwMode="auto">
          <a:xfrm rot="-1791417">
            <a:off x="-709294" y="3540267"/>
            <a:ext cx="6362405" cy="1219886"/>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20000"/>
              </a:lnSpc>
              <a:spcBef>
                <a:spcPct val="0"/>
              </a:spcBef>
              <a:spcAft>
                <a:spcPct val="0"/>
              </a:spcAft>
              <a:buClrTx/>
              <a:buSzTx/>
              <a:buFontTx/>
              <a:buNone/>
              <a:tabLst/>
              <a:defRPr/>
            </a:pPr>
            <a:r>
              <a:rPr kumimoji="0" lang="ar-EG" sz="32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بابل أم </a:t>
            </a:r>
            <a:r>
              <a:rPr kumimoji="0" lang="ar-EG" sz="3200" b="1" i="0" u="none" strike="noStrike" kern="1200" cap="none" spc="0" normalizeH="0" baseline="0" noProof="0" dirty="0" err="1">
                <a:ln>
                  <a:noFill/>
                </a:ln>
                <a:solidFill>
                  <a:srgbClr val="FF0000"/>
                </a:solidFill>
                <a:effectLst/>
                <a:uLnTx/>
                <a:uFillTx/>
                <a:latin typeface="Arial" panose="020B0604020202020204" pitchFamily="34" charset="0"/>
                <a:ea typeface="ＭＳ Ｐゴシック" charset="0"/>
                <a:cs typeface="Arial" panose="020B0604020202020204" pitchFamily="34" charset="0"/>
              </a:rPr>
              <a:t>الزواني</a:t>
            </a:r>
            <a:r>
              <a:rPr kumimoji="0" lang="ar-EG" sz="32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 ورجاسات الأرض</a:t>
            </a:r>
          </a:p>
          <a:p>
            <a:pPr marL="0" marR="0" lvl="0" indent="0" algn="ctr" defTabSz="914400" rtl="1" eaLnBrk="0" fontAlgn="base" latinLnBrk="0" hangingPunct="0">
              <a:lnSpc>
                <a:spcPct val="120000"/>
              </a:lnSpc>
              <a:spcBef>
                <a:spcPct val="0"/>
              </a:spcBef>
              <a:spcAft>
                <a:spcPct val="0"/>
              </a:spcAft>
              <a:buClrTx/>
              <a:buSzTx/>
              <a:buFontTx/>
              <a:buNone/>
              <a:tabLst/>
              <a:defRPr/>
            </a:pPr>
            <a:r>
              <a:rPr kumimoji="0" lang="ar-EG" sz="32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  (رؤيا 17: 5)</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111622" name="WordArt 5"/>
          <p:cNvSpPr>
            <a:spLocks noChangeArrowheads="1" noChangeShapeType="1" noTextEdit="1"/>
          </p:cNvSpPr>
          <p:nvPr/>
        </p:nvSpPr>
        <p:spPr bwMode="auto">
          <a:xfrm>
            <a:off x="5943600" y="288156"/>
            <a:ext cx="2133600" cy="1268636"/>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Arial" panose="020B0604020202020204" pitchFamily="34" charset="0"/>
                <a:ea typeface="Garamond"/>
                <a:cs typeface="Arial" panose="020B0604020202020204" pitchFamily="34" charset="0"/>
              </a:rPr>
              <a:t>دين</a:t>
            </a:r>
          </a:p>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Arial" panose="020B0604020202020204" pitchFamily="34" charset="0"/>
              <a:ea typeface="Garamond"/>
              <a:cs typeface="Arial" panose="020B0604020202020204" pitchFamily="34" charset="0"/>
            </a:endParaRPr>
          </a:p>
        </p:txBody>
      </p:sp>
      <p:sp>
        <p:nvSpPr>
          <p:cNvPr id="111623" name="Line 6"/>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5175" name="Text Box 7"/>
          <p:cNvSpPr txBox="1">
            <a:spLocks noChangeArrowheads="1"/>
          </p:cNvSpPr>
          <p:nvPr/>
        </p:nvSpPr>
        <p:spPr bwMode="auto">
          <a:xfrm>
            <a:off x="8318905" y="152400"/>
            <a:ext cx="70404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139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726922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5" presetClass="entr" presetSubtype="182" fill="hold" grpId="0" nodeType="clickEffect">
                                  <p:stCondLst>
                                    <p:cond delay="0"/>
                                  </p:stCondLst>
                                  <p:childTnLst>
                                    <p:set>
                                      <p:cBhvr>
                                        <p:cTn id="6" dur="1" fill="hold">
                                          <p:stCondLst>
                                            <p:cond delay="499"/>
                                          </p:stCondLst>
                                        </p:cTn>
                                        <p:tgtEl>
                                          <p:spTgt spid="13517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135170">
                                            <p:txEl>
                                              <p:pRg st="0" end="0"/>
                                            </p:txEl>
                                          </p:spTgt>
                                        </p:tgtEl>
                                        <p:attrNameLst>
                                          <p:attrName>style.visibility</p:attrName>
                                        </p:attrNameLst>
                                      </p:cBhvr>
                                      <p:to>
                                        <p:strVal val="visible"/>
                                      </p:to>
                                    </p:set>
                                    <p:anim calcmode="lin" valueType="num">
                                      <p:cBhvr additive="base">
                                        <p:cTn id="11" dur="500" fill="hold"/>
                                        <p:tgtEl>
                                          <p:spTgt spid="13517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517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5171">
                                            <p:txEl>
                                              <p:pRg st="0" end="0"/>
                                            </p:txEl>
                                          </p:spTgt>
                                        </p:tgtEl>
                                        <p:attrNameLst>
                                          <p:attrName>style.visibility</p:attrName>
                                        </p:attrNameLst>
                                      </p:cBhvr>
                                      <p:to>
                                        <p:strVal val="visible"/>
                                      </p:to>
                                    </p:set>
                                    <p:anim calcmode="lin" valueType="num">
                                      <p:cBhvr additive="base">
                                        <p:cTn id="17" dur="500" fill="hold"/>
                                        <p:tgtEl>
                                          <p:spTgt spid="135171">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351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35171">
                                            <p:txEl>
                                              <p:pRg st="1" end="1"/>
                                            </p:txEl>
                                          </p:spTgt>
                                        </p:tgtEl>
                                        <p:attrNameLst>
                                          <p:attrName>style.visibility</p:attrName>
                                        </p:attrNameLst>
                                      </p:cBhvr>
                                      <p:to>
                                        <p:strVal val="visible"/>
                                      </p:to>
                                    </p:set>
                                    <p:anim calcmode="lin" valueType="num">
                                      <p:cBhvr additive="base">
                                        <p:cTn id="23" dur="500" fill="hold"/>
                                        <p:tgtEl>
                                          <p:spTgt spid="135171">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351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35171">
                                            <p:txEl>
                                              <p:pRg st="2" end="2"/>
                                            </p:txEl>
                                          </p:spTgt>
                                        </p:tgtEl>
                                        <p:attrNameLst>
                                          <p:attrName>style.visibility</p:attrName>
                                        </p:attrNameLst>
                                      </p:cBhvr>
                                      <p:to>
                                        <p:strVal val="visible"/>
                                      </p:to>
                                    </p:set>
                                    <p:anim calcmode="lin" valueType="num">
                                      <p:cBhvr additive="base">
                                        <p:cTn id="29" dur="500" fill="hold"/>
                                        <p:tgtEl>
                                          <p:spTgt spid="135171">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351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5171">
                                            <p:txEl>
                                              <p:pRg st="3" end="3"/>
                                            </p:txEl>
                                          </p:spTgt>
                                        </p:tgtEl>
                                        <p:attrNameLst>
                                          <p:attrName>style.visibility</p:attrName>
                                        </p:attrNameLst>
                                      </p:cBhvr>
                                      <p:to>
                                        <p:strVal val="visible"/>
                                      </p:to>
                                    </p:set>
                                    <p:anim calcmode="lin" valueType="num">
                                      <p:cBhvr additive="base">
                                        <p:cTn id="35" dur="500" fill="hold"/>
                                        <p:tgtEl>
                                          <p:spTgt spid="135171">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351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35171">
                                            <p:txEl>
                                              <p:pRg st="4" end="4"/>
                                            </p:txEl>
                                          </p:spTgt>
                                        </p:tgtEl>
                                        <p:attrNameLst>
                                          <p:attrName>style.visibility</p:attrName>
                                        </p:attrNameLst>
                                      </p:cBhvr>
                                      <p:to>
                                        <p:strVal val="visible"/>
                                      </p:to>
                                    </p:set>
                                    <p:anim calcmode="lin" valueType="num">
                                      <p:cBhvr additive="base">
                                        <p:cTn id="41" dur="500" fill="hold"/>
                                        <p:tgtEl>
                                          <p:spTgt spid="135171">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3517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35171">
                                            <p:txEl>
                                              <p:pRg st="5" end="5"/>
                                            </p:txEl>
                                          </p:spTgt>
                                        </p:tgtEl>
                                        <p:attrNameLst>
                                          <p:attrName>style.visibility</p:attrName>
                                        </p:attrNameLst>
                                      </p:cBhvr>
                                      <p:to>
                                        <p:strVal val="visible"/>
                                      </p:to>
                                    </p:set>
                                    <p:anim calcmode="lin" valueType="num">
                                      <p:cBhvr additive="base">
                                        <p:cTn id="47" dur="500" fill="hold"/>
                                        <p:tgtEl>
                                          <p:spTgt spid="135171">
                                            <p:txEl>
                                              <p:pRg st="5" end="5"/>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3517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35171">
                                            <p:txEl>
                                              <p:pRg st="6" end="6"/>
                                            </p:txEl>
                                          </p:spTgt>
                                        </p:tgtEl>
                                        <p:attrNameLst>
                                          <p:attrName>style.visibility</p:attrName>
                                        </p:attrNameLst>
                                      </p:cBhvr>
                                      <p:to>
                                        <p:strVal val="visible"/>
                                      </p:to>
                                    </p:set>
                                    <p:anim calcmode="lin" valueType="num">
                                      <p:cBhvr additive="base">
                                        <p:cTn id="53" dur="500" fill="hold"/>
                                        <p:tgtEl>
                                          <p:spTgt spid="135171">
                                            <p:txEl>
                                              <p:pRg st="6" end="6"/>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3517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35171">
                                            <p:txEl>
                                              <p:pRg st="7" end="7"/>
                                            </p:txEl>
                                          </p:spTgt>
                                        </p:tgtEl>
                                        <p:attrNameLst>
                                          <p:attrName>style.visibility</p:attrName>
                                        </p:attrNameLst>
                                      </p:cBhvr>
                                      <p:to>
                                        <p:strVal val="visible"/>
                                      </p:to>
                                    </p:set>
                                    <p:anim calcmode="lin" valueType="num">
                                      <p:cBhvr additive="base">
                                        <p:cTn id="59" dur="500" fill="hold"/>
                                        <p:tgtEl>
                                          <p:spTgt spid="135171">
                                            <p:txEl>
                                              <p:pRg st="7" end="7"/>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3517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3" presetClass="entr" presetSubtype="16" fill="hold" grpId="0" nodeType="clickEffect">
                                  <p:stCondLst>
                                    <p:cond delay="0"/>
                                  </p:stCondLst>
                                  <p:childTnLst>
                                    <p:set>
                                      <p:cBhvr>
                                        <p:cTn id="64" dur="1" fill="hold">
                                          <p:stCondLst>
                                            <p:cond delay="0"/>
                                          </p:stCondLst>
                                        </p:cTn>
                                        <p:tgtEl>
                                          <p:spTgt spid="135172"/>
                                        </p:tgtEl>
                                        <p:attrNameLst>
                                          <p:attrName>style.visibility</p:attrName>
                                        </p:attrNameLst>
                                      </p:cBhvr>
                                      <p:to>
                                        <p:strVal val="visible"/>
                                      </p:to>
                                    </p:set>
                                    <p:anim calcmode="lin" valueType="num">
                                      <p:cBhvr>
                                        <p:cTn id="65" dur="500" fill="hold"/>
                                        <p:tgtEl>
                                          <p:spTgt spid="135172"/>
                                        </p:tgtEl>
                                        <p:attrNameLst>
                                          <p:attrName>ppt_w</p:attrName>
                                        </p:attrNameLst>
                                      </p:cBhvr>
                                      <p:tavLst>
                                        <p:tav tm="0">
                                          <p:val>
                                            <p:fltVal val="0"/>
                                          </p:val>
                                        </p:tav>
                                        <p:tav tm="100000">
                                          <p:val>
                                            <p:strVal val="#ppt_w"/>
                                          </p:val>
                                        </p:tav>
                                      </p:tavLst>
                                    </p:anim>
                                    <p:anim calcmode="lin" valueType="num">
                                      <p:cBhvr>
                                        <p:cTn id="66" dur="500" fill="hold"/>
                                        <p:tgtEl>
                                          <p:spTgt spid="13517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9" grpId="0" animBg="1"/>
      <p:bldP spid="135170" grpId="0" build="p" autoUpdateAnimBg="0"/>
      <p:bldP spid="135171" grpId="0" build="p" autoUpdateAnimBg="0"/>
      <p:bldP spid="135172" grpId="0" animBg="1"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descr="towerofbabel.gif                                               00000002Iraq/Babylon                   BA9F7D9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WordArt 3"/>
          <p:cNvSpPr>
            <a:spLocks noChangeArrowheads="1" noChangeShapeType="1" noTextEdit="1"/>
          </p:cNvSpPr>
          <p:nvPr/>
        </p:nvSpPr>
        <p:spPr bwMode="auto">
          <a:xfrm>
            <a:off x="2020888" y="2160166"/>
            <a:ext cx="5029200" cy="11144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685800" rtl="1" eaLnBrk="0" fontAlgn="base" latinLnBrk="0" hangingPunct="0">
              <a:lnSpc>
                <a:spcPct val="100000"/>
              </a:lnSpc>
              <a:spcBef>
                <a:spcPct val="0"/>
              </a:spcBef>
              <a:spcAft>
                <a:spcPct val="0"/>
              </a:spcAft>
              <a:buClrTx/>
              <a:buSzTx/>
              <a:buFontTx/>
              <a:buNone/>
              <a:tabLst/>
              <a:defRPr/>
            </a:pPr>
            <a:r>
              <a:rPr kumimoji="0" lang="ar-JO" sz="27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glow rad="88900">
                    <a:prstClr val="black"/>
                  </a:glow>
                  <a:outerShdw blurRad="63500" dist="38099" dir="2700000" algn="ctr" rotWithShape="0">
                    <a:prstClr val="black">
                      <a:alpha val="74997"/>
                    </a:prstClr>
                  </a:outerShdw>
                </a:effectLst>
                <a:uLnTx/>
                <a:uFillTx/>
                <a:latin typeface="Arial" panose="020B0604020202020204" pitchFamily="34" charset="0"/>
                <a:ea typeface="Impact" charset="0"/>
                <a:cs typeface="Arial" panose="020B0604020202020204" pitchFamily="34" charset="0"/>
              </a:rPr>
              <a:t>بابل</a:t>
            </a:r>
            <a:endParaRPr kumimoji="0" lang="en-US" sz="27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glow rad="88900">
                  <a:prstClr val="black"/>
                </a:glow>
                <a:outerShdw blurRad="63500" dist="38099" dir="2700000" algn="ctr" rotWithShape="0">
                  <a:prstClr val="black">
                    <a:alpha val="74997"/>
                  </a:prstClr>
                </a:outerShdw>
              </a:effectLst>
              <a:uLnTx/>
              <a:uFillTx/>
              <a:latin typeface="Arial" panose="020B0604020202020204" pitchFamily="34" charset="0"/>
              <a:ea typeface="Impact" charset="0"/>
              <a:cs typeface="Arial" panose="020B0604020202020204" pitchFamily="34" charset="0"/>
            </a:endParaRPr>
          </a:p>
        </p:txBody>
      </p:sp>
      <p:sp>
        <p:nvSpPr>
          <p:cNvPr id="15363" name="WordArt 5"/>
          <p:cNvSpPr>
            <a:spLocks noChangeArrowheads="1" noChangeShapeType="1" noTextEdit="1"/>
          </p:cNvSpPr>
          <p:nvPr/>
        </p:nvSpPr>
        <p:spPr bwMode="auto">
          <a:xfrm>
            <a:off x="2491796" y="4221523"/>
            <a:ext cx="4457700" cy="419100"/>
          </a:xfrm>
          <a:prstGeom prst="rect">
            <a:avLst/>
          </a:prstGeom>
          <a:ln w="9525">
            <a:noFill/>
            <a:round/>
            <a:headEnd/>
            <a:tailEnd/>
          </a:ln>
        </p:spPr>
        <p:txBody>
          <a:bodyPr wrap="none" fromWordArt="1">
            <a:prstTxWarp prst="textPlain">
              <a:avLst>
                <a:gd name="adj" fmla="val 50000"/>
              </a:avLst>
            </a:prstTxWarp>
          </a:bodyPr>
          <a:lstStyle/>
          <a:p>
            <a:pPr marL="0" marR="0" lvl="0" indent="0" algn="ctr" defTabSz="685800" rtl="1" eaLnBrk="0" fontAlgn="base" latinLnBrk="0" hangingPunct="0">
              <a:lnSpc>
                <a:spcPct val="100000"/>
              </a:lnSpc>
              <a:spcBef>
                <a:spcPct val="0"/>
              </a:spcBef>
              <a:spcAft>
                <a:spcPct val="0"/>
              </a:spcAft>
              <a:buClrTx/>
              <a:buSzTx/>
              <a:buFontTx/>
              <a:buNone/>
              <a:tabLst/>
              <a:defRPr/>
            </a:pPr>
            <a:r>
              <a:rPr kumimoji="0" lang="ar-JO" sz="4400" b="0" i="0" u="none" strike="noStrike" kern="10" cap="none" spc="0" normalizeH="0" baseline="0" noProof="0" dirty="0">
                <a:ln>
                  <a:noFill/>
                </a:ln>
                <a:solidFill>
                  <a:srgbClr val="3333CC">
                    <a:lumMod val="20000"/>
                    <a:lumOff val="80000"/>
                  </a:srgbClr>
                </a:solidFill>
                <a:effectLst>
                  <a:glow rad="88900">
                    <a:prstClr val="black"/>
                  </a:glow>
                  <a:outerShdw blurRad="63500" dist="38099" dir="2700000" algn="ctr" rotWithShape="0">
                    <a:prstClr val="black">
                      <a:alpha val="74997"/>
                    </a:prstClr>
                  </a:outerShdw>
                </a:effectLst>
                <a:uLnTx/>
                <a:uFillTx/>
                <a:latin typeface="Arial" panose="020B0604020202020204" pitchFamily="34" charset="0"/>
                <a:ea typeface="Impact" charset="0"/>
                <a:cs typeface="Arial" panose="020B0604020202020204" pitchFamily="34" charset="0"/>
              </a:rPr>
              <a:t>اشعياء 13 : 1 – 14 : 23</a:t>
            </a:r>
            <a:endParaRPr kumimoji="0" lang="en-US" sz="4400" b="0" i="0" u="none" strike="noStrike" kern="10" cap="none" spc="0" normalizeH="0" baseline="0" noProof="0" dirty="0">
              <a:ln>
                <a:noFill/>
              </a:ln>
              <a:solidFill>
                <a:srgbClr val="3333CC">
                  <a:lumMod val="20000"/>
                  <a:lumOff val="80000"/>
                </a:srgbClr>
              </a:solidFill>
              <a:effectLst>
                <a:glow rad="88900">
                  <a:prstClr val="black"/>
                </a:glow>
                <a:outerShdw blurRad="63500" dist="38099" dir="2700000" algn="ctr" rotWithShape="0">
                  <a:prstClr val="black">
                    <a:alpha val="74997"/>
                  </a:prstClr>
                </a:outerShdw>
              </a:effectLst>
              <a:uLnTx/>
              <a:uFillTx/>
              <a:latin typeface="Arial" panose="020B0604020202020204" pitchFamily="34" charset="0"/>
              <a:ea typeface="Impact" charset="0"/>
              <a:cs typeface="Arial" panose="020B0604020202020204" pitchFamily="34" charset="0"/>
            </a:endParaRPr>
          </a:p>
        </p:txBody>
      </p:sp>
      <p:sp>
        <p:nvSpPr>
          <p:cNvPr id="2" name="Rectangle 1"/>
          <p:cNvSpPr/>
          <p:nvPr/>
        </p:nvSpPr>
        <p:spPr>
          <a:xfrm>
            <a:off x="3747095" y="950954"/>
            <a:ext cx="1649811" cy="1107996"/>
          </a:xfrm>
          <a:prstGeom prst="rect">
            <a:avLst/>
          </a:prstGeom>
        </p:spPr>
        <p:txBody>
          <a:bodyPr wrap="none">
            <a:spAutoFit/>
          </a:bodyPr>
          <a:lstStyle/>
          <a:p>
            <a:pPr marL="0" marR="0" lvl="0" indent="0" algn="ctr" defTabSz="685800" rtl="1" eaLnBrk="0" fontAlgn="base" latinLnBrk="0" hangingPunct="0">
              <a:lnSpc>
                <a:spcPct val="100000"/>
              </a:lnSpc>
              <a:spcBef>
                <a:spcPct val="0"/>
              </a:spcBef>
              <a:spcAft>
                <a:spcPct val="0"/>
              </a:spcAft>
              <a:buClrTx/>
              <a:buSzTx/>
              <a:buFontTx/>
              <a:buNone/>
              <a:tabLst/>
              <a:defRPr/>
            </a:pPr>
            <a:r>
              <a:rPr kumimoji="0" lang="ar-JO" sz="6600" b="1"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glow rad="88900">
                    <a:prstClr val="black"/>
                  </a:glow>
                  <a:outerShdw blurRad="63500" dist="38099" dir="2700000" algn="ctr" rotWithShape="0">
                    <a:prstClr val="black">
                      <a:alpha val="74997"/>
                    </a:prstClr>
                  </a:outerShdw>
                </a:effectLst>
                <a:uLnTx/>
                <a:uFillTx/>
                <a:latin typeface="Arial" panose="020B0604020202020204" pitchFamily="34" charset="0"/>
                <a:ea typeface="Impact" charset="0"/>
                <a:cs typeface="Arial" panose="020B0604020202020204" pitchFamily="34" charset="0"/>
              </a:rPr>
              <a:t>خطية</a:t>
            </a:r>
            <a:endParaRPr kumimoji="0" lang="en-US" sz="5400" b="1"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glow rad="88900">
                  <a:prstClr val="black"/>
                </a:glow>
                <a:outerShdw blurRad="63500" dist="38099" dir="2700000" algn="ctr" rotWithShape="0">
                  <a:prstClr val="black">
                    <a:alpha val="74997"/>
                  </a:prstClr>
                </a:outerShdw>
              </a:effectLst>
              <a:uLnTx/>
              <a:uFillTx/>
              <a:latin typeface="Arial" panose="020B0604020202020204" pitchFamily="34" charset="0"/>
              <a:ea typeface="Impact" charset="0"/>
              <a:cs typeface="Arial" panose="020B0604020202020204" pitchFamily="34" charset="0"/>
            </a:endParaRPr>
          </a:p>
        </p:txBody>
      </p:sp>
    </p:spTree>
    <p:extLst>
      <p:ext uri="{BB962C8B-B14F-4D97-AF65-F5344CB8AC3E}">
        <p14:creationId xmlns:p14="http://schemas.microsoft.com/office/powerpoint/2010/main" val="32419638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1" name="Picture 2" descr="TowerBabel.jpg                                                 00000002Iraq/Babylon                   BA9F7D9C:"/>
          <p:cNvPicPr>
            <a:picLocks noChangeAspect="1" noChangeArrowheads="1"/>
          </p:cNvPicPr>
          <p:nvPr/>
        </p:nvPicPr>
        <p:blipFill rotWithShape="1">
          <a:blip r:embed="rId3">
            <a:extLst>
              <a:ext uri="{28A0092B-C50C-407E-A947-70E740481C1C}">
                <a14:useLocalDpi xmlns:a14="http://schemas.microsoft.com/office/drawing/2010/main" val="0"/>
              </a:ext>
            </a:extLst>
          </a:blip>
          <a:srcRect l="1219" t="1957" r="1219"/>
          <a:stretch/>
        </p:blipFill>
        <p:spPr bwMode="auto">
          <a:xfrm>
            <a:off x="0" y="44624"/>
            <a:ext cx="9144000" cy="5091879"/>
          </a:xfrm>
          <a:prstGeom prst="rect">
            <a:avLst/>
          </a:prstGeom>
          <a:noFill/>
          <a:ln>
            <a:noFill/>
          </a:ln>
          <a:effectLst>
            <a:glow rad="127000">
              <a:schemeClr val="tx1"/>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WordArt 3"/>
          <p:cNvSpPr>
            <a:spLocks noChangeArrowheads="1" noChangeShapeType="1" noTextEdit="1"/>
          </p:cNvSpPr>
          <p:nvPr/>
        </p:nvSpPr>
        <p:spPr bwMode="auto">
          <a:xfrm>
            <a:off x="2457450" y="2286000"/>
            <a:ext cx="4171950" cy="838200"/>
          </a:xfrm>
          <a:prstGeom prst="rect">
            <a:avLst/>
          </a:prstGeom>
          <a:effectLst>
            <a:glow rad="127000">
              <a:schemeClr val="tx1"/>
            </a:glow>
          </a:effectLst>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685800" rtl="1" eaLnBrk="0" fontAlgn="base" latinLnBrk="0" hangingPunct="0">
              <a:lnSpc>
                <a:spcPct val="100000"/>
              </a:lnSpc>
              <a:spcBef>
                <a:spcPct val="0"/>
              </a:spcBef>
              <a:spcAft>
                <a:spcPct val="0"/>
              </a:spcAft>
              <a:buClrTx/>
              <a:buSzTx/>
              <a:buFontTx/>
              <a:buNone/>
              <a:tabLst/>
              <a:defRPr/>
            </a:pPr>
            <a:r>
              <a:rPr kumimoji="0" lang="ar-JO" sz="2700" b="0" i="0" u="none" strike="noStrike" kern="10" cap="none" spc="0" normalizeH="0" baseline="0" noProof="0" dirty="0">
                <a:ln>
                  <a:noFill/>
                </a:ln>
                <a:gradFill rotWithShape="1">
                  <a:gsLst>
                    <a:gs pos="0">
                      <a:srgbClr val="FFFF0A"/>
                    </a:gs>
                    <a:gs pos="50000">
                      <a:srgbClr val="FFDD45"/>
                    </a:gs>
                    <a:gs pos="100000">
                      <a:srgbClr val="FFFF0A"/>
                    </a:gs>
                  </a:gsLst>
                  <a:lin ang="5400000" scaled="1"/>
                </a:gradFill>
                <a:effectLst>
                  <a:glow rad="76200">
                    <a:prstClr val="black"/>
                  </a:glow>
                  <a:outerShdw blurRad="63500" dist="38099" dir="2700000" algn="ctr" rotWithShape="0">
                    <a:prstClr val="black">
                      <a:alpha val="74997"/>
                    </a:prstClr>
                  </a:outerShdw>
                </a:effectLst>
                <a:uLnTx/>
                <a:uFillTx/>
                <a:latin typeface="Arial" panose="020B0604020202020204" pitchFamily="34" charset="0"/>
                <a:ea typeface="Impact" charset="0"/>
                <a:cs typeface="Arial" panose="020B0604020202020204" pitchFamily="34" charset="0"/>
              </a:rPr>
              <a:t>باب-إيل</a:t>
            </a:r>
            <a:endParaRPr kumimoji="0" lang="en-US" sz="2700" b="0" i="0" u="none" strike="noStrike" kern="10" cap="none" spc="0" normalizeH="0" baseline="0" noProof="0" dirty="0">
              <a:ln>
                <a:noFill/>
              </a:ln>
              <a:gradFill rotWithShape="1">
                <a:gsLst>
                  <a:gs pos="0">
                    <a:srgbClr val="FFFF0A"/>
                  </a:gs>
                  <a:gs pos="50000">
                    <a:srgbClr val="FFDD45"/>
                  </a:gs>
                  <a:gs pos="100000">
                    <a:srgbClr val="FFFF0A"/>
                  </a:gs>
                </a:gsLst>
                <a:lin ang="5400000" scaled="1"/>
              </a:gradFill>
              <a:effectLst>
                <a:glow rad="76200">
                  <a:prstClr val="black"/>
                </a:glow>
                <a:outerShdw blurRad="63500" dist="38099" dir="2700000" algn="ctr" rotWithShape="0">
                  <a:prstClr val="black">
                    <a:alpha val="74997"/>
                  </a:prstClr>
                </a:outerShdw>
              </a:effectLst>
              <a:uLnTx/>
              <a:uFillTx/>
              <a:latin typeface="Arial" panose="020B0604020202020204" pitchFamily="34" charset="0"/>
              <a:ea typeface="Impact" charset="0"/>
              <a:cs typeface="Arial" panose="020B0604020202020204" pitchFamily="34" charset="0"/>
            </a:endParaRPr>
          </a:p>
        </p:txBody>
      </p:sp>
      <p:sp>
        <p:nvSpPr>
          <p:cNvPr id="52228" name="WordArt 4"/>
          <p:cNvSpPr>
            <a:spLocks noChangeArrowheads="1" noChangeShapeType="1" noTextEdit="1"/>
          </p:cNvSpPr>
          <p:nvPr/>
        </p:nvSpPr>
        <p:spPr bwMode="auto">
          <a:xfrm>
            <a:off x="2628900" y="3371851"/>
            <a:ext cx="3771900" cy="727472"/>
          </a:xfrm>
          <a:prstGeom prst="rect">
            <a:avLst/>
          </a:prstGeom>
          <a:effectLst>
            <a:glow rad="127000">
              <a:schemeClr val="tx1"/>
            </a:glow>
          </a:effectLst>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685800" rtl="1" eaLnBrk="0" fontAlgn="base" latinLnBrk="0" hangingPunct="0">
              <a:lnSpc>
                <a:spcPct val="100000"/>
              </a:lnSpc>
              <a:spcBef>
                <a:spcPct val="0"/>
              </a:spcBef>
              <a:spcAft>
                <a:spcPct val="0"/>
              </a:spcAft>
              <a:buClrTx/>
              <a:buSzTx/>
              <a:buFontTx/>
              <a:buNone/>
              <a:tabLst/>
              <a:defRPr/>
            </a:pPr>
            <a:r>
              <a:rPr kumimoji="0" lang="en-US" sz="2700" b="0" i="0" u="none" strike="noStrike" kern="10" cap="none" spc="0" normalizeH="0" baseline="0" noProof="0" dirty="0">
                <a:ln>
                  <a:noFill/>
                </a:ln>
                <a:solidFill>
                  <a:prstClr val="white"/>
                </a:solidFill>
                <a:effectLst>
                  <a:glow rad="76200">
                    <a:prstClr val="black"/>
                  </a:glow>
                  <a:outerShdw blurRad="63500" dist="38099" dir="2700000" algn="ctr" rotWithShape="0">
                    <a:prstClr val="black">
                      <a:alpha val="74997"/>
                    </a:prstClr>
                  </a:outerShdw>
                </a:effectLst>
                <a:uLnTx/>
                <a:uFillTx/>
                <a:latin typeface="Arial" panose="020B0604020202020204" pitchFamily="34" charset="0"/>
                <a:ea typeface="Impact" charset="0"/>
                <a:cs typeface="Arial" panose="020B0604020202020204" pitchFamily="34" charset="0"/>
              </a:rPr>
              <a:t>“</a:t>
            </a:r>
            <a:r>
              <a:rPr kumimoji="0" lang="ar-JO" sz="2700" b="0" i="0" u="none" strike="noStrike" kern="10" cap="none" spc="0" normalizeH="0" baseline="0" noProof="0" dirty="0">
                <a:ln>
                  <a:noFill/>
                </a:ln>
                <a:solidFill>
                  <a:prstClr val="white"/>
                </a:solidFill>
                <a:effectLst>
                  <a:glow rad="76200">
                    <a:prstClr val="black"/>
                  </a:glow>
                  <a:outerShdw blurRad="63500" dist="38099" dir="2700000" algn="ctr" rotWithShape="0">
                    <a:prstClr val="black">
                      <a:alpha val="74997"/>
                    </a:prstClr>
                  </a:outerShdw>
                </a:effectLst>
                <a:uLnTx/>
                <a:uFillTx/>
                <a:latin typeface="Arial" panose="020B0604020202020204" pitchFamily="34" charset="0"/>
                <a:ea typeface="Impact" charset="0"/>
                <a:cs typeface="Arial" panose="020B0604020202020204" pitchFamily="34" charset="0"/>
              </a:rPr>
              <a:t>بوابة الله</a:t>
            </a:r>
            <a:r>
              <a:rPr kumimoji="0" lang="en-US" sz="2700" b="0" i="0" u="none" strike="noStrike" kern="10" cap="none" spc="0" normalizeH="0" baseline="0" noProof="0" dirty="0">
                <a:ln>
                  <a:noFill/>
                </a:ln>
                <a:solidFill>
                  <a:prstClr val="white"/>
                </a:solidFill>
                <a:effectLst>
                  <a:glow rad="76200">
                    <a:prstClr val="black"/>
                  </a:glow>
                  <a:outerShdw blurRad="63500" dist="38099" dir="2700000" algn="ctr" rotWithShape="0">
                    <a:prstClr val="black">
                      <a:alpha val="74997"/>
                    </a:prstClr>
                  </a:outerShdw>
                </a:effectLst>
                <a:uLnTx/>
                <a:uFillTx/>
                <a:latin typeface="Arial" panose="020B0604020202020204" pitchFamily="34" charset="0"/>
                <a:ea typeface="Impact" charset="0"/>
                <a:cs typeface="Arial" panose="020B0604020202020204" pitchFamily="34" charset="0"/>
              </a:rPr>
              <a:t>”</a:t>
            </a:r>
          </a:p>
        </p:txBody>
      </p:sp>
      <p:sp>
        <p:nvSpPr>
          <p:cNvPr id="5" name="Rectangle 3">
            <a:extLst>
              <a:ext uri="{FF2B5EF4-FFF2-40B4-BE49-F238E27FC236}">
                <a16:creationId xmlns:a16="http://schemas.microsoft.com/office/drawing/2014/main" id="{CE7BC632-AA81-AD4D-BFD5-633C56CF4CBF}"/>
              </a:ext>
            </a:extLst>
          </p:cNvPr>
          <p:cNvSpPr txBox="1">
            <a:spLocks noChangeArrowheads="1"/>
          </p:cNvSpPr>
          <p:nvPr/>
        </p:nvSpPr>
        <p:spPr bwMode="auto">
          <a:xfrm>
            <a:off x="5436096" y="5731337"/>
            <a:ext cx="3707904" cy="762000"/>
          </a:xfrm>
          <a:prstGeom prst="rect">
            <a:avLst/>
          </a:prstGeom>
          <a:noFill/>
          <a:ln w="9525">
            <a:noFill/>
            <a:miter lim="800000"/>
            <a:headEnd/>
            <a:tailEnd/>
          </a:ln>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2000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إشعياء 13: 1</a:t>
            </a:r>
            <a:endParaRPr kumimoji="0" lang="en-US" sz="5400" b="1" i="0" u="none" strike="noStrike" kern="1200" cap="none" spc="0" normalizeH="0" baseline="0" noProof="0" dirty="0">
              <a:ln>
                <a:noFill/>
              </a:ln>
              <a:solidFill>
                <a:prstClr val="white"/>
              </a:solidFill>
              <a:effectLst>
                <a:glow rad="228600">
                  <a:srgbClr val="000000"/>
                </a:glow>
              </a:effectLst>
              <a:uLnTx/>
              <a:uFillTx/>
              <a:latin typeface="Arial" panose="020B0604020202020204" pitchFamily="34" charset="0"/>
              <a:cs typeface="Arial" panose="020B0604020202020204" pitchFamily="34" charset="0"/>
            </a:endParaRPr>
          </a:p>
        </p:txBody>
      </p:sp>
      <p:sp>
        <p:nvSpPr>
          <p:cNvPr id="6" name="Rectangle 3">
            <a:extLst>
              <a:ext uri="{FF2B5EF4-FFF2-40B4-BE49-F238E27FC236}">
                <a16:creationId xmlns:a16="http://schemas.microsoft.com/office/drawing/2014/main" id="{47E55EEF-16C4-1F4F-B666-C3F1E0705D33}"/>
              </a:ext>
            </a:extLst>
          </p:cNvPr>
          <p:cNvSpPr txBox="1">
            <a:spLocks noChangeArrowheads="1"/>
          </p:cNvSpPr>
          <p:nvPr/>
        </p:nvSpPr>
        <p:spPr bwMode="auto">
          <a:xfrm>
            <a:off x="0" y="5356253"/>
            <a:ext cx="6156176" cy="1512168"/>
          </a:xfrm>
          <a:prstGeom prst="rect">
            <a:avLst/>
          </a:prstGeom>
          <a:noFill/>
          <a:ln w="9525">
            <a:noFill/>
            <a:miter lim="800000"/>
            <a:headEnd/>
            <a:tailEnd/>
          </a:ln>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2000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وحي من جهة بابل </a:t>
            </a:r>
            <a:r>
              <a:rPr lang="ar-JO" sz="4800" b="1" dirty="0">
                <a:solidFill>
                  <a:srgbClr val="FFFFFF"/>
                </a:solidFill>
                <a:effectLst>
                  <a:glow rad="228600">
                    <a:srgbClr val="000000"/>
                  </a:glow>
                </a:effectLst>
                <a:latin typeface="Arial" panose="020B0604020202020204" pitchFamily="34" charset="0"/>
                <a:cs typeface="Arial" panose="020B0604020202020204" pitchFamily="34" charset="0"/>
              </a:rPr>
              <a:t>          </a:t>
            </a:r>
            <a:r>
              <a:rPr kumimoji="0" lang="ar-JO" sz="4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رآه إشعياء بن أموص</a:t>
            </a:r>
            <a:endParaRPr kumimoji="0" lang="en-US" sz="4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2475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499"/>
                                          </p:stCondLst>
                                        </p:cTn>
                                        <p:tgtEl>
                                          <p:spTgt spid="5222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52228"/>
                                        </p:tgtEl>
                                        <p:attrNameLst>
                                          <p:attrName>style.visibility</p:attrName>
                                        </p:attrNameLst>
                                      </p:cBhvr>
                                      <p:to>
                                        <p:strVal val="visible"/>
                                      </p:to>
                                    </p:set>
                                    <p:animEffect transition="in" filter="dissolve">
                                      <p:cBhvr>
                                        <p:cTn id="11" dur="500"/>
                                        <p:tgtEl>
                                          <p:spTgt spid="52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animBg="1"/>
      <p:bldP spid="5222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7" name="Freeform 4"/>
          <p:cNvSpPr>
            <a:spLocks/>
          </p:cNvSpPr>
          <p:nvPr/>
        </p:nvSpPr>
        <p:spPr bwMode="auto">
          <a:xfrm>
            <a:off x="0" y="2438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FF"/>
          </a:solidFill>
          <a:ln w="3810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57" name="Freeform 5"/>
          <p:cNvSpPr>
            <a:spLocks/>
          </p:cNvSpPr>
          <p:nvPr/>
        </p:nvSpPr>
        <p:spPr bwMode="auto">
          <a:xfrm>
            <a:off x="2211388" y="3198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006600"/>
          </a:solidFill>
          <a:ln w="9525">
            <a:solidFill>
              <a:schemeClr val="folHlink"/>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58" name="Freeform 6"/>
          <p:cNvSpPr>
            <a:spLocks/>
          </p:cNvSpPr>
          <p:nvPr/>
        </p:nvSpPr>
        <p:spPr bwMode="auto">
          <a:xfrm>
            <a:off x="2044700" y="4552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57060" name="Text Box 7"/>
          <p:cNvSpPr txBox="1">
            <a:spLocks noChangeArrowheads="1"/>
          </p:cNvSpPr>
          <p:nvPr/>
        </p:nvSpPr>
        <p:spPr bwMode="auto">
          <a:xfrm>
            <a:off x="152400" y="3124200"/>
            <a:ext cx="1828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البحر الأبيض المتوسط</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30760" name="Text Box 8"/>
          <p:cNvSpPr txBox="1">
            <a:spLocks noChangeArrowheads="1"/>
          </p:cNvSpPr>
          <p:nvPr/>
        </p:nvSpPr>
        <p:spPr bwMode="auto">
          <a:xfrm>
            <a:off x="2438400" y="3352800"/>
            <a:ext cx="12954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سوريا</a:t>
            </a:r>
            <a:endParaRPr kumimoji="0" lang="en-US" sz="2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330762" name="Text Box 10"/>
          <p:cNvSpPr txBox="1">
            <a:spLocks noChangeArrowheads="1"/>
          </p:cNvSpPr>
          <p:nvPr/>
        </p:nvSpPr>
        <p:spPr bwMode="auto">
          <a:xfrm>
            <a:off x="0" y="5791200"/>
            <a:ext cx="14478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مصر</a:t>
            </a:r>
            <a:endParaRPr kumimoji="0" lang="en-US" sz="2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557063" name="Freeform 11"/>
          <p:cNvSpPr>
            <a:spLocks/>
          </p:cNvSpPr>
          <p:nvPr/>
        </p:nvSpPr>
        <p:spPr bwMode="auto">
          <a:xfrm>
            <a:off x="2438400" y="5969000"/>
            <a:ext cx="381000" cy="1193800"/>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57064" name="Freeform 12"/>
          <p:cNvSpPr>
            <a:spLocks/>
          </p:cNvSpPr>
          <p:nvPr/>
        </p:nvSpPr>
        <p:spPr bwMode="auto">
          <a:xfrm rot="-1060246">
            <a:off x="1524000" y="6096000"/>
            <a:ext cx="228600" cy="1066800"/>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nvGrpSpPr>
          <p:cNvPr id="557065" name="Group 14"/>
          <p:cNvGrpSpPr>
            <a:grpSpLocks/>
          </p:cNvGrpSpPr>
          <p:nvPr/>
        </p:nvGrpSpPr>
        <p:grpSpPr bwMode="auto">
          <a:xfrm>
            <a:off x="3330575" y="1193800"/>
            <a:ext cx="5203825" cy="4292600"/>
            <a:chOff x="2002" y="992"/>
            <a:chExt cx="3278" cy="2704"/>
          </a:xfrm>
        </p:grpSpPr>
        <p:sp>
          <p:nvSpPr>
            <p:cNvPr id="557087" name="Freeform 15"/>
            <p:cNvSpPr>
              <a:spLocks/>
            </p:cNvSpPr>
            <p:nvPr/>
          </p:nvSpPr>
          <p:spPr bwMode="auto">
            <a:xfrm>
              <a:off x="3474" y="1152"/>
              <a:ext cx="1806" cy="2544"/>
            </a:xfrm>
            <a:custGeom>
              <a:avLst/>
              <a:gdLst>
                <a:gd name="T0" fmla="*/ 246762 w 1556"/>
                <a:gd name="T1" fmla="*/ 5861763 h 2012"/>
                <a:gd name="T2" fmla="*/ 213761 w 1556"/>
                <a:gd name="T3" fmla="*/ 5557827 h 2012"/>
                <a:gd name="T4" fmla="*/ 199501 w 1556"/>
                <a:gd name="T5" fmla="*/ 5385170 h 2012"/>
                <a:gd name="T6" fmla="*/ 197285 w 1556"/>
                <a:gd name="T7" fmla="*/ 5041305 h 2012"/>
                <a:gd name="T8" fmla="*/ 190287 w 1556"/>
                <a:gd name="T9" fmla="*/ 4954450 h 2012"/>
                <a:gd name="T10" fmla="*/ 176188 w 1556"/>
                <a:gd name="T11" fmla="*/ 4738931 h 2012"/>
                <a:gd name="T12" fmla="*/ 169043 w 1556"/>
                <a:gd name="T13" fmla="*/ 4478809 h 2012"/>
                <a:gd name="T14" fmla="*/ 155029 w 1556"/>
                <a:gd name="T15" fmla="*/ 4049246 h 2012"/>
                <a:gd name="T16" fmla="*/ 152742 w 1556"/>
                <a:gd name="T17" fmla="*/ 3918378 h 2012"/>
                <a:gd name="T18" fmla="*/ 138468 w 1556"/>
                <a:gd name="T19" fmla="*/ 3788636 h 2012"/>
                <a:gd name="T20" fmla="*/ 115079 w 1556"/>
                <a:gd name="T21" fmla="*/ 2665764 h 2012"/>
                <a:gd name="T22" fmla="*/ 107810 w 1556"/>
                <a:gd name="T23" fmla="*/ 2498466 h 2012"/>
                <a:gd name="T24" fmla="*/ 103380 w 1556"/>
                <a:gd name="T25" fmla="*/ 2365376 h 2012"/>
                <a:gd name="T26" fmla="*/ 89136 w 1556"/>
                <a:gd name="T27" fmla="*/ 2191954 h 2012"/>
                <a:gd name="T28" fmla="*/ 63549 w 1556"/>
                <a:gd name="T29" fmla="*/ 1846694 h 2012"/>
                <a:gd name="T30" fmla="*/ 51693 w 1556"/>
                <a:gd name="T31" fmla="*/ 1589638 h 2012"/>
                <a:gd name="T32" fmla="*/ 42317 w 1556"/>
                <a:gd name="T33" fmla="*/ 1156047 h 2012"/>
                <a:gd name="T34" fmla="*/ 32734 w 1556"/>
                <a:gd name="T35" fmla="*/ 900219 h 2012"/>
                <a:gd name="T36" fmla="*/ 21080 w 1556"/>
                <a:gd name="T37" fmla="*/ 426177 h 2012"/>
                <a:gd name="T38" fmla="*/ 0 w 1556"/>
                <a:gd name="T39" fmla="*/ 121565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57088" name="Freeform 16"/>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
        <p:nvSpPr>
          <p:cNvPr id="330769" name="Freeform 17"/>
          <p:cNvSpPr>
            <a:spLocks/>
          </p:cNvSpPr>
          <p:nvPr/>
        </p:nvSpPr>
        <p:spPr bwMode="auto">
          <a:xfrm>
            <a:off x="3352800" y="1138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70" name="Freeform 18"/>
          <p:cNvSpPr>
            <a:spLocks/>
          </p:cNvSpPr>
          <p:nvPr/>
        </p:nvSpPr>
        <p:spPr bwMode="auto">
          <a:xfrm>
            <a:off x="1143000" y="965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71" name="Freeform 19"/>
          <p:cNvSpPr>
            <a:spLocks/>
          </p:cNvSpPr>
          <p:nvPr/>
        </p:nvSpPr>
        <p:spPr bwMode="auto">
          <a:xfrm>
            <a:off x="2514600" y="2051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72" name="Text Box 20"/>
          <p:cNvSpPr txBox="1">
            <a:spLocks noChangeArrowheads="1"/>
          </p:cNvSpPr>
          <p:nvPr/>
        </p:nvSpPr>
        <p:spPr bwMode="auto">
          <a:xfrm>
            <a:off x="2057400" y="1630363"/>
            <a:ext cx="41910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rPr>
              <a:t>التوسع البابلي</a:t>
            </a:r>
            <a:endParaRPr kumimoji="0" lang="en-US" sz="2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330773" name="Freeform 21"/>
          <p:cNvSpPr>
            <a:spLocks/>
          </p:cNvSpPr>
          <p:nvPr/>
        </p:nvSpPr>
        <p:spPr bwMode="auto">
          <a:xfrm>
            <a:off x="2159000" y="3822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nvGrpSpPr>
          <p:cNvPr id="557071" name="Group 22"/>
          <p:cNvGrpSpPr>
            <a:grpSpLocks/>
          </p:cNvGrpSpPr>
          <p:nvPr/>
        </p:nvGrpSpPr>
        <p:grpSpPr bwMode="auto">
          <a:xfrm>
            <a:off x="2574925" y="4003675"/>
            <a:ext cx="168275" cy="1227138"/>
            <a:chOff x="1046" y="2763"/>
            <a:chExt cx="106" cy="773"/>
          </a:xfrm>
        </p:grpSpPr>
        <p:sp>
          <p:nvSpPr>
            <p:cNvPr id="557084" name="Freeform 23"/>
            <p:cNvSpPr>
              <a:spLocks/>
            </p:cNvSpPr>
            <p:nvPr/>
          </p:nvSpPr>
          <p:spPr bwMode="auto">
            <a:xfrm>
              <a:off x="1113" y="2864"/>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57085" name="Freeform 24"/>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57086" name="Freeform 25"/>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
        <p:nvSpPr>
          <p:cNvPr id="330778" name="Text Box 26"/>
          <p:cNvSpPr txBox="1">
            <a:spLocks noChangeArrowheads="1"/>
          </p:cNvSpPr>
          <p:nvPr/>
        </p:nvSpPr>
        <p:spPr bwMode="auto">
          <a:xfrm>
            <a:off x="2286000" y="3962400"/>
            <a:ext cx="12192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إسرائيل</a:t>
            </a:r>
            <a:endParaRPr kumimoji="0" lang="en-US" sz="2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557073" name="Freeform 27"/>
          <p:cNvSpPr>
            <a:spLocks/>
          </p:cNvSpPr>
          <p:nvPr/>
        </p:nvSpPr>
        <p:spPr bwMode="auto">
          <a:xfrm>
            <a:off x="7696200" y="5254625"/>
            <a:ext cx="1752600" cy="18319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FF"/>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57074" name="Text Box 28"/>
          <p:cNvSpPr txBox="1">
            <a:spLocks noChangeArrowheads="1"/>
          </p:cNvSpPr>
          <p:nvPr/>
        </p:nvSpPr>
        <p:spPr bwMode="auto">
          <a:xfrm>
            <a:off x="8001000" y="5638800"/>
            <a:ext cx="10668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خليج فارس</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30782" name="Freeform 30"/>
          <p:cNvSpPr>
            <a:spLocks/>
          </p:cNvSpPr>
          <p:nvPr/>
        </p:nvSpPr>
        <p:spPr bwMode="auto">
          <a:xfrm>
            <a:off x="2819400" y="2590800"/>
            <a:ext cx="1230313" cy="2425700"/>
          </a:xfrm>
          <a:custGeom>
            <a:avLst/>
            <a:gdLst>
              <a:gd name="T0" fmla="*/ 0 w 919"/>
              <a:gd name="T1" fmla="*/ 2147483647 h 1416"/>
              <a:gd name="T2" fmla="*/ 2147483647 w 919"/>
              <a:gd name="T3" fmla="*/ 2147483647 h 1416"/>
              <a:gd name="T4" fmla="*/ 2147483647 w 919"/>
              <a:gd name="T5" fmla="*/ 2147483647 h 1416"/>
              <a:gd name="T6" fmla="*/ 2147483647 w 919"/>
              <a:gd name="T7" fmla="*/ 2147483647 h 1416"/>
              <a:gd name="T8" fmla="*/ 2147483647 w 919"/>
              <a:gd name="T9" fmla="*/ 2147483647 h 1416"/>
              <a:gd name="T10" fmla="*/ 2147483647 w 919"/>
              <a:gd name="T11" fmla="*/ 2147483647 h 1416"/>
              <a:gd name="T12" fmla="*/ 2147483647 w 919"/>
              <a:gd name="T13" fmla="*/ 2147483647 h 1416"/>
              <a:gd name="T14" fmla="*/ 0 w 919"/>
              <a:gd name="T15" fmla="*/ 2147483647 h 1416"/>
              <a:gd name="T16" fmla="*/ 0 60000 65536"/>
              <a:gd name="T17" fmla="*/ 0 60000 65536"/>
              <a:gd name="T18" fmla="*/ 0 60000 65536"/>
              <a:gd name="T19" fmla="*/ 0 60000 65536"/>
              <a:gd name="T20" fmla="*/ 0 60000 65536"/>
              <a:gd name="T21" fmla="*/ 0 60000 65536"/>
              <a:gd name="T22" fmla="*/ 0 60000 65536"/>
              <a:gd name="T23" fmla="*/ 0 60000 65536"/>
              <a:gd name="T24" fmla="*/ 0 w 919"/>
              <a:gd name="T25" fmla="*/ 0 h 1416"/>
              <a:gd name="T26" fmla="*/ 919 w 919"/>
              <a:gd name="T27" fmla="*/ 1416 h 14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19" h="1416">
                <a:moveTo>
                  <a:pt x="0" y="1376"/>
                </a:moveTo>
                <a:cubicBezTo>
                  <a:pt x="172" y="1396"/>
                  <a:pt x="344" y="1416"/>
                  <a:pt x="480" y="1376"/>
                </a:cubicBezTo>
                <a:cubicBezTo>
                  <a:pt x="616" y="1336"/>
                  <a:pt x="744" y="1263"/>
                  <a:pt x="816" y="1136"/>
                </a:cubicBezTo>
                <a:cubicBezTo>
                  <a:pt x="887" y="1008"/>
                  <a:pt x="919" y="759"/>
                  <a:pt x="912" y="608"/>
                </a:cubicBezTo>
                <a:cubicBezTo>
                  <a:pt x="904" y="456"/>
                  <a:pt x="831" y="319"/>
                  <a:pt x="768" y="224"/>
                </a:cubicBezTo>
                <a:cubicBezTo>
                  <a:pt x="704" y="128"/>
                  <a:pt x="631" y="63"/>
                  <a:pt x="528" y="32"/>
                </a:cubicBezTo>
                <a:cubicBezTo>
                  <a:pt x="424" y="0"/>
                  <a:pt x="232" y="16"/>
                  <a:pt x="144" y="32"/>
                </a:cubicBezTo>
                <a:cubicBezTo>
                  <a:pt x="56" y="48"/>
                  <a:pt x="24" y="112"/>
                  <a:pt x="0" y="128"/>
                </a:cubicBezTo>
              </a:path>
            </a:pathLst>
          </a:custGeom>
          <a:noFill/>
          <a:ln w="38100">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84" name="AutoShape 32"/>
          <p:cNvSpPr>
            <a:spLocks noChangeArrowheads="1"/>
          </p:cNvSpPr>
          <p:nvPr/>
        </p:nvSpPr>
        <p:spPr bwMode="auto">
          <a:xfrm>
            <a:off x="5791200" y="3048000"/>
            <a:ext cx="533400" cy="533400"/>
          </a:xfrm>
          <a:prstGeom prst="irregularSeal2">
            <a:avLst/>
          </a:pr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30785" name="AutoShape 33"/>
          <p:cNvSpPr>
            <a:spLocks noChangeArrowheads="1"/>
          </p:cNvSpPr>
          <p:nvPr/>
        </p:nvSpPr>
        <p:spPr bwMode="auto">
          <a:xfrm flipH="1">
            <a:off x="2667000" y="2133600"/>
            <a:ext cx="3429000" cy="1752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916" y="5399"/>
                  <a:pt x="5541" y="7665"/>
                  <a:pt x="5405" y="10546"/>
                </a:cubicBezTo>
                <a:lnTo>
                  <a:pt x="11" y="10292"/>
                </a:lnTo>
                <a:cubicBezTo>
                  <a:pt x="282" y="4531"/>
                  <a:pt x="5032" y="-1"/>
                  <a:pt x="10800" y="-1"/>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rgbClr val="CCFF33"/>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61" name="Text Box 9"/>
          <p:cNvSpPr txBox="1">
            <a:spLocks noChangeArrowheads="1"/>
          </p:cNvSpPr>
          <p:nvPr/>
        </p:nvSpPr>
        <p:spPr bwMode="auto">
          <a:xfrm>
            <a:off x="2133600" y="4495800"/>
            <a:ext cx="12954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يهوذا</a:t>
            </a:r>
            <a:endParaRPr kumimoji="0" lang="en-US" sz="2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330787" name="AutoShape 35"/>
          <p:cNvSpPr>
            <a:spLocks noChangeArrowheads="1"/>
          </p:cNvSpPr>
          <p:nvPr/>
        </p:nvSpPr>
        <p:spPr bwMode="auto">
          <a:xfrm rot="-1555194">
            <a:off x="3303588" y="3852863"/>
            <a:ext cx="1657350" cy="990600"/>
          </a:xfrm>
          <a:prstGeom prst="rightArrow">
            <a:avLst>
              <a:gd name="adj1" fmla="val 50000"/>
              <a:gd name="adj2" fmla="val 41827"/>
            </a:avLst>
          </a:prstGeom>
          <a:solidFill>
            <a:srgbClr val="FF0066"/>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30754" name="Freeform 2"/>
          <p:cNvSpPr>
            <a:spLocks/>
          </p:cNvSpPr>
          <p:nvPr/>
        </p:nvSpPr>
        <p:spPr bwMode="auto">
          <a:xfrm rot="-1003895">
            <a:off x="5942013" y="1893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30765" name="Text Box 13"/>
          <p:cNvSpPr txBox="1">
            <a:spLocks noChangeArrowheads="1"/>
          </p:cNvSpPr>
          <p:nvPr/>
        </p:nvSpPr>
        <p:spPr bwMode="auto">
          <a:xfrm>
            <a:off x="4953000" y="3276600"/>
            <a:ext cx="2057400" cy="646113"/>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بابل</a:t>
            </a:r>
            <a:endParaRPr kumimoji="0" 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330788" name="Text Box 36"/>
          <p:cNvSpPr txBox="1">
            <a:spLocks noChangeArrowheads="1"/>
          </p:cNvSpPr>
          <p:nvPr/>
        </p:nvSpPr>
        <p:spPr bwMode="auto">
          <a:xfrm>
            <a:off x="4038600" y="4572000"/>
            <a:ext cx="15240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586 ق.م</a:t>
            </a:r>
            <a:endParaRPr kumimoji="0" lang="en-US" sz="2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557083" name="Title 33"/>
          <p:cNvSpPr>
            <a:spLocks noGrp="1"/>
          </p:cNvSpPr>
          <p:nvPr>
            <p:ph type="title" idx="4294967295"/>
          </p:nvPr>
        </p:nvSpPr>
        <p:spPr>
          <a:xfrm>
            <a:off x="685800" y="0"/>
            <a:ext cx="7772400" cy="1143000"/>
          </a:xfrm>
        </p:spPr>
        <p:txBody>
          <a:bodyPr/>
          <a:lstStyle/>
          <a:p>
            <a:r>
              <a:rPr lang="ar-JO" sz="5400" b="1" dirty="0">
                <a:solidFill>
                  <a:srgbClr val="CCFF33"/>
                </a:solidFill>
                <a:latin typeface="Arial" charset="0"/>
                <a:ea typeface="ＭＳ Ｐゴシック" charset="0"/>
                <a:cs typeface="Arial" charset="0"/>
              </a:rPr>
              <a:t>التهديد البابلي</a:t>
            </a:r>
            <a:endParaRPr lang="en-US" sz="4000" dirty="0">
              <a:latin typeface="Arial" charset="0"/>
              <a:ea typeface="ＭＳ Ｐゴシック" charset="0"/>
              <a:cs typeface="Arial" charset="0"/>
            </a:endParaRPr>
          </a:p>
        </p:txBody>
      </p:sp>
    </p:spTree>
    <p:extLst>
      <p:ext uri="{BB962C8B-B14F-4D97-AF65-F5344CB8AC3E}">
        <p14:creationId xmlns:p14="http://schemas.microsoft.com/office/powerpoint/2010/main" val="39408861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30784"/>
                                        </p:tgtEl>
                                        <p:attrNameLst>
                                          <p:attrName>style.visibility</p:attrName>
                                        </p:attrNameLst>
                                      </p:cBhvr>
                                      <p:to>
                                        <p:strVal val="visible"/>
                                      </p:to>
                                    </p:set>
                                  </p:childTnLst>
                                </p:cTn>
                              </p:par>
                            </p:childTnLst>
                          </p:cTn>
                        </p:par>
                        <p:par>
                          <p:cTn id="7" fill="hold" nodeType="afterGroup">
                            <p:stCondLst>
                              <p:cond delay="500"/>
                            </p:stCondLst>
                            <p:childTnLst>
                              <p:par>
                                <p:cTn id="8" presetID="15" presetClass="entr" presetSubtype="0" fill="hold" grpId="0" nodeType="afterEffect">
                                  <p:stCondLst>
                                    <p:cond delay="0"/>
                                  </p:stCondLst>
                                  <p:childTnLst>
                                    <p:set>
                                      <p:cBhvr>
                                        <p:cTn id="9" dur="1" fill="hold">
                                          <p:stCondLst>
                                            <p:cond delay="0"/>
                                          </p:stCondLst>
                                        </p:cTn>
                                        <p:tgtEl>
                                          <p:spTgt spid="330765"/>
                                        </p:tgtEl>
                                        <p:attrNameLst>
                                          <p:attrName>style.visibility</p:attrName>
                                        </p:attrNameLst>
                                      </p:cBhvr>
                                      <p:to>
                                        <p:strVal val="visible"/>
                                      </p:to>
                                    </p:set>
                                    <p:anim calcmode="lin" valueType="num">
                                      <p:cBhvr>
                                        <p:cTn id="10" dur="1000" fill="hold"/>
                                        <p:tgtEl>
                                          <p:spTgt spid="330765"/>
                                        </p:tgtEl>
                                        <p:attrNameLst>
                                          <p:attrName>ppt_w</p:attrName>
                                        </p:attrNameLst>
                                      </p:cBhvr>
                                      <p:tavLst>
                                        <p:tav tm="0">
                                          <p:val>
                                            <p:fltVal val="0"/>
                                          </p:val>
                                        </p:tav>
                                        <p:tav tm="100000">
                                          <p:val>
                                            <p:strVal val="#ppt_w"/>
                                          </p:val>
                                        </p:tav>
                                      </p:tavLst>
                                    </p:anim>
                                    <p:anim calcmode="lin" valueType="num">
                                      <p:cBhvr>
                                        <p:cTn id="11" dur="1000" fill="hold"/>
                                        <p:tgtEl>
                                          <p:spTgt spid="330765"/>
                                        </p:tgtEl>
                                        <p:attrNameLst>
                                          <p:attrName>ppt_h</p:attrName>
                                        </p:attrNameLst>
                                      </p:cBhvr>
                                      <p:tavLst>
                                        <p:tav tm="0">
                                          <p:val>
                                            <p:fltVal val="0"/>
                                          </p:val>
                                        </p:tav>
                                        <p:tav tm="100000">
                                          <p:val>
                                            <p:strVal val="#ppt_h"/>
                                          </p:val>
                                        </p:tav>
                                      </p:tavLst>
                                    </p:anim>
                                    <p:anim calcmode="lin" valueType="num">
                                      <p:cBhvr>
                                        <p:cTn id="12" dur="1000" fill="hold"/>
                                        <p:tgtEl>
                                          <p:spTgt spid="330765"/>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330765"/>
                                        </p:tgtEl>
                                        <p:attrNameLst>
                                          <p:attrName>ppt_y</p:attrName>
                                        </p:attrNameLst>
                                      </p:cBhvr>
                                      <p:tavLst>
                                        <p:tav tm="0" fmla="#ppt_y+(sin(-2*pi*(1-$))*-#ppt_x+cos(-2*pi*(1-$))*(1-#ppt_y))*(1-$)">
                                          <p:val>
                                            <p:fltVal val="0"/>
                                          </p:val>
                                        </p:tav>
                                        <p:tav tm="100000">
                                          <p:val>
                                            <p:fltVal val="1"/>
                                          </p:val>
                                        </p:tav>
                                      </p:tavLst>
                                    </p:anim>
                                  </p:childTnLst>
                                </p:cTn>
                              </p:par>
                            </p:childTnLst>
                          </p:cTn>
                        </p:par>
                        <p:par>
                          <p:cTn id="14" fill="hold" nodeType="afterGroup">
                            <p:stCondLst>
                              <p:cond delay="1500"/>
                            </p:stCondLst>
                            <p:childTnLst>
                              <p:par>
                                <p:cTn id="15" presetID="22" presetClass="entr" presetSubtype="2" fill="hold" grpId="0" nodeType="afterEffect">
                                  <p:stCondLst>
                                    <p:cond delay="0"/>
                                  </p:stCondLst>
                                  <p:childTnLst>
                                    <p:set>
                                      <p:cBhvr>
                                        <p:cTn id="16" dur="1" fill="hold">
                                          <p:stCondLst>
                                            <p:cond delay="0"/>
                                          </p:stCondLst>
                                        </p:cTn>
                                        <p:tgtEl>
                                          <p:spTgt spid="330785"/>
                                        </p:tgtEl>
                                        <p:attrNameLst>
                                          <p:attrName>style.visibility</p:attrName>
                                        </p:attrNameLst>
                                      </p:cBhvr>
                                      <p:to>
                                        <p:strVal val="visible"/>
                                      </p:to>
                                    </p:set>
                                    <p:animEffect transition="in" filter="wipe(right)">
                                      <p:cBhvr>
                                        <p:cTn id="17" dur="500"/>
                                        <p:tgtEl>
                                          <p:spTgt spid="330785"/>
                                        </p:tgtEl>
                                      </p:cBhvr>
                                    </p:animEffect>
                                  </p:childTnLst>
                                </p:cTn>
                              </p:par>
                            </p:childTnLst>
                          </p:cTn>
                        </p:par>
                        <p:par>
                          <p:cTn id="18" fill="hold" nodeType="afterGroup">
                            <p:stCondLst>
                              <p:cond delay="2000"/>
                            </p:stCondLst>
                            <p:childTnLst>
                              <p:par>
                                <p:cTn id="19" presetID="4" presetClass="entr" presetSubtype="32" fill="hold" grpId="0" nodeType="afterEffect">
                                  <p:stCondLst>
                                    <p:cond delay="1000"/>
                                  </p:stCondLst>
                                  <p:childTnLst>
                                    <p:set>
                                      <p:cBhvr>
                                        <p:cTn id="20" dur="1" fill="hold">
                                          <p:stCondLst>
                                            <p:cond delay="0"/>
                                          </p:stCondLst>
                                        </p:cTn>
                                        <p:tgtEl>
                                          <p:spTgt spid="330754"/>
                                        </p:tgtEl>
                                        <p:attrNameLst>
                                          <p:attrName>style.visibility</p:attrName>
                                        </p:attrNameLst>
                                      </p:cBhvr>
                                      <p:to>
                                        <p:strVal val="visible"/>
                                      </p:to>
                                    </p:set>
                                    <p:animEffect transition="in" filter="box(out)">
                                      <p:cBhvr>
                                        <p:cTn id="21" dur="500"/>
                                        <p:tgtEl>
                                          <p:spTgt spid="330754"/>
                                        </p:tgtEl>
                                      </p:cBhvr>
                                    </p:animEffect>
                                  </p:childTnLst>
                                </p:cTn>
                              </p:par>
                            </p:childTnLst>
                          </p:cTn>
                        </p:par>
                        <p:par>
                          <p:cTn id="22" fill="hold" nodeType="afterGroup">
                            <p:stCondLst>
                              <p:cond delay="3500"/>
                            </p:stCondLst>
                            <p:childTnLst>
                              <p:par>
                                <p:cTn id="23" presetID="22" presetClass="entr" presetSubtype="2" fill="hold" grpId="0" nodeType="afterEffect">
                                  <p:stCondLst>
                                    <p:cond delay="0"/>
                                  </p:stCondLst>
                                  <p:childTnLst>
                                    <p:set>
                                      <p:cBhvr>
                                        <p:cTn id="24" dur="1" fill="hold">
                                          <p:stCondLst>
                                            <p:cond delay="0"/>
                                          </p:stCondLst>
                                        </p:cTn>
                                        <p:tgtEl>
                                          <p:spTgt spid="330769"/>
                                        </p:tgtEl>
                                        <p:attrNameLst>
                                          <p:attrName>style.visibility</p:attrName>
                                        </p:attrNameLst>
                                      </p:cBhvr>
                                      <p:to>
                                        <p:strVal val="visible"/>
                                      </p:to>
                                    </p:set>
                                    <p:animEffect transition="in" filter="wipe(right)">
                                      <p:cBhvr>
                                        <p:cTn id="25" dur="500"/>
                                        <p:tgtEl>
                                          <p:spTgt spid="330769"/>
                                        </p:tgtEl>
                                      </p:cBhvr>
                                    </p:animEffect>
                                  </p:childTnLst>
                                </p:cTn>
                              </p:par>
                            </p:childTnLst>
                          </p:cTn>
                        </p:par>
                        <p:par>
                          <p:cTn id="26" fill="hold" nodeType="afterGroup">
                            <p:stCondLst>
                              <p:cond delay="4000"/>
                            </p:stCondLst>
                            <p:childTnLst>
                              <p:par>
                                <p:cTn id="27" presetID="22" presetClass="entr" presetSubtype="2" fill="hold" grpId="0" nodeType="afterEffect">
                                  <p:stCondLst>
                                    <p:cond delay="1000"/>
                                  </p:stCondLst>
                                  <p:childTnLst>
                                    <p:set>
                                      <p:cBhvr>
                                        <p:cTn id="28" dur="1" fill="hold">
                                          <p:stCondLst>
                                            <p:cond delay="0"/>
                                          </p:stCondLst>
                                        </p:cTn>
                                        <p:tgtEl>
                                          <p:spTgt spid="330770"/>
                                        </p:tgtEl>
                                        <p:attrNameLst>
                                          <p:attrName>style.visibility</p:attrName>
                                        </p:attrNameLst>
                                      </p:cBhvr>
                                      <p:to>
                                        <p:strVal val="visible"/>
                                      </p:to>
                                    </p:set>
                                    <p:animEffect transition="in" filter="wipe(right)">
                                      <p:cBhvr>
                                        <p:cTn id="29" dur="500"/>
                                        <p:tgtEl>
                                          <p:spTgt spid="330770"/>
                                        </p:tgtEl>
                                      </p:cBhvr>
                                    </p:animEffect>
                                  </p:childTnLst>
                                </p:cTn>
                              </p:par>
                            </p:childTnLst>
                          </p:cTn>
                        </p:par>
                        <p:par>
                          <p:cTn id="30" fill="hold" nodeType="afterGroup">
                            <p:stCondLst>
                              <p:cond delay="5500"/>
                            </p:stCondLst>
                            <p:childTnLst>
                              <p:par>
                                <p:cTn id="31" presetID="22" presetClass="entr" presetSubtype="2" fill="hold" grpId="0" nodeType="afterEffect">
                                  <p:stCondLst>
                                    <p:cond delay="0"/>
                                  </p:stCondLst>
                                  <p:childTnLst>
                                    <p:set>
                                      <p:cBhvr>
                                        <p:cTn id="32" dur="1" fill="hold">
                                          <p:stCondLst>
                                            <p:cond delay="0"/>
                                          </p:stCondLst>
                                        </p:cTn>
                                        <p:tgtEl>
                                          <p:spTgt spid="330771"/>
                                        </p:tgtEl>
                                        <p:attrNameLst>
                                          <p:attrName>style.visibility</p:attrName>
                                        </p:attrNameLst>
                                      </p:cBhvr>
                                      <p:to>
                                        <p:strVal val="visible"/>
                                      </p:to>
                                    </p:set>
                                    <p:animEffect transition="in" filter="wipe(right)">
                                      <p:cBhvr>
                                        <p:cTn id="33" dur="500"/>
                                        <p:tgtEl>
                                          <p:spTgt spid="330771"/>
                                        </p:tgtEl>
                                      </p:cBhvr>
                                    </p:animEffect>
                                  </p:childTnLst>
                                </p:cTn>
                              </p:par>
                            </p:childTnLst>
                          </p:cTn>
                        </p:par>
                        <p:par>
                          <p:cTn id="34" fill="hold" nodeType="afterGroup">
                            <p:stCondLst>
                              <p:cond delay="6000"/>
                            </p:stCondLst>
                            <p:childTnLst>
                              <p:par>
                                <p:cTn id="35" presetID="3" presetClass="entr" presetSubtype="10" fill="hold" grpId="0" nodeType="afterEffect">
                                  <p:stCondLst>
                                    <p:cond delay="0"/>
                                  </p:stCondLst>
                                  <p:childTnLst>
                                    <p:set>
                                      <p:cBhvr>
                                        <p:cTn id="36" dur="1" fill="hold">
                                          <p:stCondLst>
                                            <p:cond delay="0"/>
                                          </p:stCondLst>
                                        </p:cTn>
                                        <p:tgtEl>
                                          <p:spTgt spid="330772"/>
                                        </p:tgtEl>
                                        <p:attrNameLst>
                                          <p:attrName>style.visibility</p:attrName>
                                        </p:attrNameLst>
                                      </p:cBhvr>
                                      <p:to>
                                        <p:strVal val="visible"/>
                                      </p:to>
                                    </p:set>
                                    <p:animEffect transition="in" filter="blinds(horizontal)">
                                      <p:cBhvr>
                                        <p:cTn id="37" dur="500"/>
                                        <p:tgtEl>
                                          <p:spTgt spid="330772"/>
                                        </p:tgtEl>
                                      </p:cBhvr>
                                    </p:animEffect>
                                  </p:childTnLst>
                                </p:cTn>
                              </p:par>
                            </p:childTnLst>
                          </p:cTn>
                        </p:par>
                        <p:par>
                          <p:cTn id="38" fill="hold" nodeType="afterGroup">
                            <p:stCondLst>
                              <p:cond delay="6500"/>
                            </p:stCondLst>
                            <p:childTnLst>
                              <p:par>
                                <p:cTn id="39" presetID="9" presetClass="entr" presetSubtype="0" fill="hold" grpId="0" nodeType="afterEffect">
                                  <p:stCondLst>
                                    <p:cond delay="1000"/>
                                  </p:stCondLst>
                                  <p:childTnLst>
                                    <p:set>
                                      <p:cBhvr>
                                        <p:cTn id="40" dur="1" fill="hold">
                                          <p:stCondLst>
                                            <p:cond delay="0"/>
                                          </p:stCondLst>
                                        </p:cTn>
                                        <p:tgtEl>
                                          <p:spTgt spid="330757"/>
                                        </p:tgtEl>
                                        <p:attrNameLst>
                                          <p:attrName>style.visibility</p:attrName>
                                        </p:attrNameLst>
                                      </p:cBhvr>
                                      <p:to>
                                        <p:strVal val="visible"/>
                                      </p:to>
                                    </p:set>
                                    <p:animEffect transition="in" filter="dissolve">
                                      <p:cBhvr>
                                        <p:cTn id="41" dur="500"/>
                                        <p:tgtEl>
                                          <p:spTgt spid="330757"/>
                                        </p:tgtEl>
                                      </p:cBhvr>
                                    </p:animEffect>
                                  </p:childTnLst>
                                </p:cTn>
                              </p:par>
                            </p:childTnLst>
                          </p:cTn>
                        </p:par>
                        <p:par>
                          <p:cTn id="42" fill="hold" nodeType="afterGroup">
                            <p:stCondLst>
                              <p:cond delay="8000"/>
                            </p:stCondLst>
                            <p:childTnLst>
                              <p:par>
                                <p:cTn id="43" presetID="9" presetClass="entr" presetSubtype="0" fill="hold" grpId="0" nodeType="afterEffect">
                                  <p:stCondLst>
                                    <p:cond delay="0"/>
                                  </p:stCondLst>
                                  <p:childTnLst>
                                    <p:set>
                                      <p:cBhvr>
                                        <p:cTn id="44" dur="1" fill="hold">
                                          <p:stCondLst>
                                            <p:cond delay="0"/>
                                          </p:stCondLst>
                                        </p:cTn>
                                        <p:tgtEl>
                                          <p:spTgt spid="330760"/>
                                        </p:tgtEl>
                                        <p:attrNameLst>
                                          <p:attrName>style.visibility</p:attrName>
                                        </p:attrNameLst>
                                      </p:cBhvr>
                                      <p:to>
                                        <p:strVal val="visible"/>
                                      </p:to>
                                    </p:set>
                                    <p:animEffect transition="in" filter="dissolve">
                                      <p:cBhvr>
                                        <p:cTn id="45" dur="500"/>
                                        <p:tgtEl>
                                          <p:spTgt spid="330760"/>
                                        </p:tgtEl>
                                      </p:cBhvr>
                                    </p:animEffect>
                                  </p:childTnLst>
                                </p:cTn>
                              </p:par>
                            </p:childTnLst>
                          </p:cTn>
                        </p:par>
                        <p:par>
                          <p:cTn id="46" fill="hold" nodeType="afterGroup">
                            <p:stCondLst>
                              <p:cond delay="8500"/>
                            </p:stCondLst>
                            <p:childTnLst>
                              <p:par>
                                <p:cTn id="47" presetID="9" presetClass="entr" presetSubtype="0" fill="hold" grpId="0" nodeType="afterEffect">
                                  <p:stCondLst>
                                    <p:cond delay="1000"/>
                                  </p:stCondLst>
                                  <p:childTnLst>
                                    <p:set>
                                      <p:cBhvr>
                                        <p:cTn id="48" dur="1" fill="hold">
                                          <p:stCondLst>
                                            <p:cond delay="0"/>
                                          </p:stCondLst>
                                        </p:cTn>
                                        <p:tgtEl>
                                          <p:spTgt spid="330773"/>
                                        </p:tgtEl>
                                        <p:attrNameLst>
                                          <p:attrName>style.visibility</p:attrName>
                                        </p:attrNameLst>
                                      </p:cBhvr>
                                      <p:to>
                                        <p:strVal val="visible"/>
                                      </p:to>
                                    </p:set>
                                    <p:animEffect transition="in" filter="dissolve">
                                      <p:cBhvr>
                                        <p:cTn id="49" dur="500"/>
                                        <p:tgtEl>
                                          <p:spTgt spid="330773"/>
                                        </p:tgtEl>
                                      </p:cBhvr>
                                    </p:animEffect>
                                  </p:childTnLst>
                                </p:cTn>
                              </p:par>
                            </p:childTnLst>
                          </p:cTn>
                        </p:par>
                        <p:par>
                          <p:cTn id="50" fill="hold" nodeType="afterGroup">
                            <p:stCondLst>
                              <p:cond delay="10000"/>
                            </p:stCondLst>
                            <p:childTnLst>
                              <p:par>
                                <p:cTn id="51" presetID="9" presetClass="entr" presetSubtype="0" fill="hold" grpId="0" nodeType="afterEffect">
                                  <p:stCondLst>
                                    <p:cond delay="0"/>
                                  </p:stCondLst>
                                  <p:childTnLst>
                                    <p:set>
                                      <p:cBhvr>
                                        <p:cTn id="52" dur="1" fill="hold">
                                          <p:stCondLst>
                                            <p:cond delay="0"/>
                                          </p:stCondLst>
                                        </p:cTn>
                                        <p:tgtEl>
                                          <p:spTgt spid="330778"/>
                                        </p:tgtEl>
                                        <p:attrNameLst>
                                          <p:attrName>style.visibility</p:attrName>
                                        </p:attrNameLst>
                                      </p:cBhvr>
                                      <p:to>
                                        <p:strVal val="visible"/>
                                      </p:to>
                                    </p:set>
                                    <p:animEffect transition="in" filter="dissolve">
                                      <p:cBhvr>
                                        <p:cTn id="53" dur="500"/>
                                        <p:tgtEl>
                                          <p:spTgt spid="330778"/>
                                        </p:tgtEl>
                                      </p:cBhvr>
                                    </p:animEffect>
                                  </p:childTnLst>
                                </p:cTn>
                              </p:par>
                            </p:childTnLst>
                          </p:cTn>
                        </p:par>
                        <p:par>
                          <p:cTn id="54" fill="hold" nodeType="afterGroup">
                            <p:stCondLst>
                              <p:cond delay="10500"/>
                            </p:stCondLst>
                            <p:childTnLst>
                              <p:par>
                                <p:cTn id="55" presetID="9" presetClass="entr" presetSubtype="0" fill="hold" grpId="0" nodeType="afterEffect">
                                  <p:stCondLst>
                                    <p:cond delay="1000"/>
                                  </p:stCondLst>
                                  <p:childTnLst>
                                    <p:set>
                                      <p:cBhvr>
                                        <p:cTn id="56" dur="1" fill="hold">
                                          <p:stCondLst>
                                            <p:cond delay="0"/>
                                          </p:stCondLst>
                                        </p:cTn>
                                        <p:tgtEl>
                                          <p:spTgt spid="330758"/>
                                        </p:tgtEl>
                                        <p:attrNameLst>
                                          <p:attrName>style.visibility</p:attrName>
                                        </p:attrNameLst>
                                      </p:cBhvr>
                                      <p:to>
                                        <p:strVal val="visible"/>
                                      </p:to>
                                    </p:set>
                                    <p:animEffect transition="in" filter="dissolve">
                                      <p:cBhvr>
                                        <p:cTn id="57" dur="500"/>
                                        <p:tgtEl>
                                          <p:spTgt spid="330758"/>
                                        </p:tgtEl>
                                      </p:cBhvr>
                                    </p:animEffect>
                                  </p:childTnLst>
                                </p:cTn>
                              </p:par>
                            </p:childTnLst>
                          </p:cTn>
                        </p:par>
                        <p:par>
                          <p:cTn id="58" fill="hold" nodeType="afterGroup">
                            <p:stCondLst>
                              <p:cond delay="12000"/>
                            </p:stCondLst>
                            <p:childTnLst>
                              <p:par>
                                <p:cTn id="59" presetID="9" presetClass="entr" presetSubtype="0" fill="hold" grpId="0" nodeType="afterEffect">
                                  <p:stCondLst>
                                    <p:cond delay="0"/>
                                  </p:stCondLst>
                                  <p:childTnLst>
                                    <p:set>
                                      <p:cBhvr>
                                        <p:cTn id="60" dur="1" fill="hold">
                                          <p:stCondLst>
                                            <p:cond delay="0"/>
                                          </p:stCondLst>
                                        </p:cTn>
                                        <p:tgtEl>
                                          <p:spTgt spid="330761"/>
                                        </p:tgtEl>
                                        <p:attrNameLst>
                                          <p:attrName>style.visibility</p:attrName>
                                        </p:attrNameLst>
                                      </p:cBhvr>
                                      <p:to>
                                        <p:strVal val="visible"/>
                                      </p:to>
                                    </p:set>
                                    <p:animEffect transition="in" filter="dissolve">
                                      <p:cBhvr>
                                        <p:cTn id="61" dur="500"/>
                                        <p:tgtEl>
                                          <p:spTgt spid="330761"/>
                                        </p:tgtEl>
                                      </p:cBhvr>
                                    </p:animEffect>
                                  </p:childTnLst>
                                </p:cTn>
                              </p:par>
                            </p:childTnLst>
                          </p:cTn>
                        </p:par>
                        <p:par>
                          <p:cTn id="62" fill="hold" nodeType="afterGroup">
                            <p:stCondLst>
                              <p:cond delay="12500"/>
                            </p:stCondLst>
                            <p:childTnLst>
                              <p:par>
                                <p:cTn id="63" presetID="22" presetClass="entr" presetSubtype="4" fill="hold" grpId="0" nodeType="afterEffect">
                                  <p:stCondLst>
                                    <p:cond delay="7000"/>
                                  </p:stCondLst>
                                  <p:childTnLst>
                                    <p:set>
                                      <p:cBhvr>
                                        <p:cTn id="64" dur="1" fill="hold">
                                          <p:stCondLst>
                                            <p:cond delay="0"/>
                                          </p:stCondLst>
                                        </p:cTn>
                                        <p:tgtEl>
                                          <p:spTgt spid="330782"/>
                                        </p:tgtEl>
                                        <p:attrNameLst>
                                          <p:attrName>style.visibility</p:attrName>
                                        </p:attrNameLst>
                                      </p:cBhvr>
                                      <p:to>
                                        <p:strVal val="visible"/>
                                      </p:to>
                                    </p:set>
                                    <p:animEffect transition="in" filter="wipe(down)">
                                      <p:cBhvr>
                                        <p:cTn id="65" dur="500"/>
                                        <p:tgtEl>
                                          <p:spTgt spid="330782"/>
                                        </p:tgtEl>
                                      </p:cBhvr>
                                    </p:animEffect>
                                  </p:childTnLst>
                                </p:cTn>
                              </p:par>
                            </p:childTnLst>
                          </p:cTn>
                        </p:par>
                        <p:par>
                          <p:cTn id="66" fill="hold" nodeType="afterGroup">
                            <p:stCondLst>
                              <p:cond delay="20000"/>
                            </p:stCondLst>
                            <p:childTnLst>
                              <p:par>
                                <p:cTn id="67" presetID="22" presetClass="entr" presetSubtype="8" fill="hold" grpId="0" nodeType="afterEffect">
                                  <p:stCondLst>
                                    <p:cond delay="2000"/>
                                  </p:stCondLst>
                                  <p:childTnLst>
                                    <p:set>
                                      <p:cBhvr>
                                        <p:cTn id="68" dur="1" fill="hold">
                                          <p:stCondLst>
                                            <p:cond delay="0"/>
                                          </p:stCondLst>
                                        </p:cTn>
                                        <p:tgtEl>
                                          <p:spTgt spid="330787"/>
                                        </p:tgtEl>
                                        <p:attrNameLst>
                                          <p:attrName>style.visibility</p:attrName>
                                        </p:attrNameLst>
                                      </p:cBhvr>
                                      <p:to>
                                        <p:strVal val="visible"/>
                                      </p:to>
                                    </p:set>
                                    <p:animEffect transition="in" filter="wipe(left)">
                                      <p:cBhvr>
                                        <p:cTn id="69" dur="500"/>
                                        <p:tgtEl>
                                          <p:spTgt spid="330787"/>
                                        </p:tgtEl>
                                      </p:cBhvr>
                                    </p:animEffect>
                                  </p:childTnLst>
                                </p:cTn>
                              </p:par>
                            </p:childTnLst>
                          </p:cTn>
                        </p:par>
                        <p:par>
                          <p:cTn id="70" fill="hold" nodeType="afterGroup">
                            <p:stCondLst>
                              <p:cond delay="22500"/>
                            </p:stCondLst>
                            <p:childTnLst>
                              <p:par>
                                <p:cTn id="71" presetID="9" presetClass="entr" presetSubtype="0" fill="hold" grpId="0" nodeType="afterEffect">
                                  <p:stCondLst>
                                    <p:cond delay="0"/>
                                  </p:stCondLst>
                                  <p:childTnLst>
                                    <p:set>
                                      <p:cBhvr>
                                        <p:cTn id="72" dur="1" fill="hold">
                                          <p:stCondLst>
                                            <p:cond delay="0"/>
                                          </p:stCondLst>
                                        </p:cTn>
                                        <p:tgtEl>
                                          <p:spTgt spid="330788"/>
                                        </p:tgtEl>
                                        <p:attrNameLst>
                                          <p:attrName>style.visibility</p:attrName>
                                        </p:attrNameLst>
                                      </p:cBhvr>
                                      <p:to>
                                        <p:strVal val="visible"/>
                                      </p:to>
                                    </p:set>
                                    <p:animEffect transition="in" filter="dissolve">
                                      <p:cBhvr>
                                        <p:cTn id="73" dur="500"/>
                                        <p:tgtEl>
                                          <p:spTgt spid="330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57" grpId="0" animBg="1"/>
      <p:bldP spid="330758" grpId="0" animBg="1"/>
      <p:bldP spid="330760" grpId="0" autoUpdateAnimBg="0"/>
      <p:bldP spid="330769" grpId="0" animBg="1"/>
      <p:bldP spid="330770" grpId="0" animBg="1"/>
      <p:bldP spid="330771" grpId="0" animBg="1"/>
      <p:bldP spid="330772" grpId="0" autoUpdateAnimBg="0"/>
      <p:bldP spid="330773" grpId="0" animBg="1"/>
      <p:bldP spid="330778" grpId="0" autoUpdateAnimBg="0"/>
      <p:bldP spid="330782" grpId="0" animBg="1"/>
      <p:bldP spid="330784" grpId="0" animBg="1"/>
      <p:bldP spid="330785" grpId="0" animBg="1"/>
      <p:bldP spid="330761" grpId="0" autoUpdateAnimBg="0"/>
      <p:bldP spid="330787" grpId="0" animBg="1"/>
      <p:bldP spid="330754" grpId="0" animBg="1"/>
      <p:bldP spid="330765" grpId="0" autoUpdateAnimBg="0"/>
      <p:bldP spid="330788"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2" descr="Babyl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6499" name="Text Box 3"/>
          <p:cNvSpPr txBox="1">
            <a:spLocks noChangeArrowheads="1"/>
          </p:cNvSpPr>
          <p:nvPr/>
        </p:nvSpPr>
        <p:spPr bwMode="auto">
          <a:xfrm>
            <a:off x="8458200" y="76200"/>
            <a:ext cx="533400"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2000" b="1">
                <a:latin typeface="Arial" panose="020B0604020202020204" pitchFamily="34" charset="0"/>
                <a:cs typeface="Arial" panose="020B0604020202020204" pitchFamily="34" charset="0"/>
              </a:rPr>
              <a:t>50</a:t>
            </a:r>
          </a:p>
        </p:txBody>
      </p:sp>
      <p:sp>
        <p:nvSpPr>
          <p:cNvPr id="106500" name="Rectangle 4"/>
          <p:cNvSpPr>
            <a:spLocks noChangeArrowheads="1"/>
          </p:cNvSpPr>
          <p:nvPr/>
        </p:nvSpPr>
        <p:spPr bwMode="auto">
          <a:xfrm>
            <a:off x="6858000" y="3657600"/>
            <a:ext cx="2286000" cy="3429000"/>
          </a:xfrm>
          <a:prstGeom prst="rect">
            <a:avLst/>
          </a:prstGeom>
          <a:solidFill>
            <a:schemeClr val="tx1"/>
          </a:solidFill>
          <a:ln w="12700" cap="sq">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2000" b="1">
              <a:latin typeface="Arial" panose="020B0604020202020204" pitchFamily="34" charset="0"/>
              <a:cs typeface="Arial" panose="020B0604020202020204" pitchFamily="34" charset="0"/>
            </a:endParaRPr>
          </a:p>
        </p:txBody>
      </p:sp>
      <p:sp>
        <p:nvSpPr>
          <p:cNvPr id="106501" name="Rectangle 5"/>
          <p:cNvSpPr>
            <a:spLocks noChangeArrowheads="1"/>
          </p:cNvSpPr>
          <p:nvPr/>
        </p:nvSpPr>
        <p:spPr bwMode="auto">
          <a:xfrm>
            <a:off x="0" y="0"/>
            <a:ext cx="2438400" cy="7162800"/>
          </a:xfrm>
          <a:prstGeom prst="rect">
            <a:avLst/>
          </a:prstGeom>
          <a:solidFill>
            <a:schemeClr val="bg2"/>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2000" b="1">
              <a:latin typeface="Arial" panose="020B0604020202020204" pitchFamily="34" charset="0"/>
              <a:cs typeface="Arial" panose="020B0604020202020204" pitchFamily="34" charset="0"/>
            </a:endParaRPr>
          </a:p>
        </p:txBody>
      </p:sp>
      <p:sp>
        <p:nvSpPr>
          <p:cNvPr id="106502" name="Rectangle 6"/>
          <p:cNvSpPr>
            <a:spLocks noGrp="1" noChangeArrowheads="1"/>
          </p:cNvSpPr>
          <p:nvPr>
            <p:ph type="title"/>
          </p:nvPr>
        </p:nvSpPr>
        <p:spPr>
          <a:xfrm>
            <a:off x="6629400" y="5057775"/>
            <a:ext cx="2462213" cy="2105025"/>
          </a:xfrm>
        </p:spPr>
        <p:txBody>
          <a:bodyPr/>
          <a:lstStyle/>
          <a:p>
            <a:pPr algn="ctr" eaLnBrk="1" hangingPunct="1">
              <a:defRPr/>
            </a:pPr>
            <a:r>
              <a:rPr lang="ar-JO" sz="2800" b="1" dirty="0">
                <a:solidFill>
                  <a:schemeClr val="bg1"/>
                </a:solidFill>
                <a:latin typeface="Arial" panose="020B0604020202020204" pitchFamily="34" charset="0"/>
                <a:cs typeface="Arial" panose="020B0604020202020204" pitchFamily="34" charset="0"/>
              </a:rPr>
              <a:t>نبوات           دانيال              في بابل</a:t>
            </a:r>
            <a:endParaRPr lang="en-US" sz="2800" b="1" dirty="0">
              <a:solidFill>
                <a:schemeClr val="bg1"/>
              </a:solidFill>
              <a:latin typeface="Arial" panose="020B0604020202020204" pitchFamily="34" charset="0"/>
              <a:cs typeface="Arial" panose="020B0604020202020204" pitchFamily="34" charset="0"/>
            </a:endParaRPr>
          </a:p>
        </p:txBody>
      </p:sp>
      <p:sp>
        <p:nvSpPr>
          <p:cNvPr id="106503" name="Rectangle 7"/>
          <p:cNvSpPr>
            <a:spLocks noGrp="1" noChangeArrowheads="1"/>
          </p:cNvSpPr>
          <p:nvPr>
            <p:ph type="body" idx="1"/>
          </p:nvPr>
        </p:nvSpPr>
        <p:spPr>
          <a:xfrm>
            <a:off x="0" y="685800"/>
            <a:ext cx="2438400" cy="1828800"/>
          </a:xfrm>
        </p:spPr>
        <p:txBody>
          <a:bodyPr/>
          <a:lstStyle/>
          <a:p>
            <a:pPr algn="r" rtl="1" eaLnBrk="1" hangingPunct="1">
              <a:lnSpc>
                <a:spcPct val="80000"/>
              </a:lnSpc>
              <a:defRPr/>
            </a:pPr>
            <a:r>
              <a:rPr lang="ar-JO" sz="2800" b="1" dirty="0">
                <a:solidFill>
                  <a:srgbClr val="FFFF00"/>
                </a:solidFill>
                <a:latin typeface="Arial" panose="020B0604020202020204" pitchFamily="34" charset="0"/>
                <a:cs typeface="Arial" panose="020B0604020202020204" pitchFamily="34" charset="0"/>
              </a:rPr>
              <a:t>السياق:</a:t>
            </a:r>
            <a:endParaRPr lang="en-US" sz="2800" b="1" dirty="0">
              <a:solidFill>
                <a:srgbClr val="FFFF00"/>
              </a:solidFill>
              <a:latin typeface="Arial" panose="020B0604020202020204" pitchFamily="34" charset="0"/>
              <a:cs typeface="Arial" panose="020B0604020202020204" pitchFamily="34" charset="0"/>
            </a:endParaRPr>
          </a:p>
          <a:p>
            <a:pPr marL="0" indent="0" algn="r" eaLnBrk="1" hangingPunct="1">
              <a:lnSpc>
                <a:spcPct val="80000"/>
              </a:lnSpc>
              <a:buNone/>
              <a:defRPr/>
            </a:pPr>
            <a:r>
              <a:rPr lang="ar-JO" sz="2400" b="1" dirty="0">
                <a:latin typeface="Arial" panose="020B0604020202020204" pitchFamily="34" charset="0"/>
                <a:cs typeface="Arial" panose="020B0604020202020204" pitchFamily="34" charset="0"/>
              </a:rPr>
              <a:t>كتب خلال السبي (605-536 ق.م)</a:t>
            </a:r>
            <a:endParaRPr lang="en-US" sz="2400" b="1" dirty="0">
              <a:latin typeface="Arial" panose="020B0604020202020204" pitchFamily="34" charset="0"/>
              <a:cs typeface="Arial" panose="020B0604020202020204" pitchFamily="34" charset="0"/>
            </a:endParaRPr>
          </a:p>
        </p:txBody>
      </p:sp>
      <p:sp>
        <p:nvSpPr>
          <p:cNvPr id="106504" name="Rectangle 8"/>
          <p:cNvSpPr>
            <a:spLocks noChangeArrowheads="1"/>
          </p:cNvSpPr>
          <p:nvPr/>
        </p:nvSpPr>
        <p:spPr bwMode="auto">
          <a:xfrm>
            <a:off x="0" y="3124200"/>
            <a:ext cx="2438400" cy="2667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r" rtl="1" eaLnBrk="1" hangingPunct="1">
              <a:spcBef>
                <a:spcPct val="20000"/>
              </a:spcBef>
              <a:buClr>
                <a:schemeClr val="tx2"/>
              </a:buClr>
              <a:buSzPct val="75000"/>
              <a:buFont typeface="Wingdings" charset="0"/>
              <a:buChar char="n"/>
              <a:defRPr/>
            </a:pPr>
            <a:r>
              <a:rPr lang="ar-JO" sz="2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المحتوى:</a:t>
            </a:r>
            <a:endParaRPr lang="en-US" b="1" dirty="0">
              <a:effectLst>
                <a:outerShdw blurRad="38100" dist="38100" dir="2700000" algn="tl">
                  <a:srgbClr val="000000"/>
                </a:outerShdw>
              </a:effectLst>
              <a:latin typeface="Arial" panose="020B0604020202020204" pitchFamily="34" charset="0"/>
              <a:cs typeface="Arial" panose="020B0604020202020204" pitchFamily="34" charset="0"/>
            </a:endParaRPr>
          </a:p>
          <a:p>
            <a:pPr algn="r" eaLnBrk="1" hangingPunct="1">
              <a:spcBef>
                <a:spcPct val="20000"/>
              </a:spcBef>
              <a:buClr>
                <a:schemeClr val="tx2"/>
              </a:buClr>
              <a:buSzPct val="75000"/>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يتنبأ عن 4 ممالك (605 ق.م – 476 م)</a:t>
            </a:r>
            <a:endParaRPr lang="en-US"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6503">
                                            <p:txEl>
                                              <p:pRg st="0" end="0"/>
                                            </p:txEl>
                                          </p:spTgt>
                                        </p:tgtEl>
                                        <p:attrNameLst>
                                          <p:attrName>style.visibility</p:attrName>
                                        </p:attrNameLst>
                                      </p:cBhvr>
                                      <p:to>
                                        <p:strVal val="visible"/>
                                      </p:to>
                                    </p:set>
                                    <p:animEffect transition="in" filter="dissolve">
                                      <p:cBhvr>
                                        <p:cTn id="7" dur="500"/>
                                        <p:tgtEl>
                                          <p:spTgt spid="1065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6503">
                                            <p:txEl>
                                              <p:pRg st="1" end="1"/>
                                            </p:txEl>
                                          </p:spTgt>
                                        </p:tgtEl>
                                        <p:attrNameLst>
                                          <p:attrName>style.visibility</p:attrName>
                                        </p:attrNameLst>
                                      </p:cBhvr>
                                      <p:to>
                                        <p:strVal val="visible"/>
                                      </p:to>
                                    </p:set>
                                    <p:animEffect transition="in" filter="dissolve">
                                      <p:cBhvr>
                                        <p:cTn id="12" dur="500"/>
                                        <p:tgtEl>
                                          <p:spTgt spid="10650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5" presetClass="entr" presetSubtype="0" fill="hold" nodeType="clickEffect">
                                  <p:stCondLst>
                                    <p:cond delay="0"/>
                                  </p:stCondLst>
                                  <p:childTnLst>
                                    <p:set>
                                      <p:cBhvr>
                                        <p:cTn id="16" dur="1" fill="hold">
                                          <p:stCondLst>
                                            <p:cond delay="0"/>
                                          </p:stCondLst>
                                        </p:cTn>
                                        <p:tgtEl>
                                          <p:spTgt spid="106504">
                                            <p:txEl>
                                              <p:pRg st="0" end="0"/>
                                            </p:txEl>
                                          </p:spTgt>
                                        </p:tgtEl>
                                        <p:attrNameLst>
                                          <p:attrName>style.visibility</p:attrName>
                                        </p:attrNameLst>
                                      </p:cBhvr>
                                      <p:to>
                                        <p:strVal val="visible"/>
                                      </p:to>
                                    </p:set>
                                    <p:anim calcmode="lin" valueType="num">
                                      <p:cBhvr>
                                        <p:cTn id="17" dur="500" decel="50000" fill="hold">
                                          <p:stCondLst>
                                            <p:cond delay="0"/>
                                          </p:stCondLst>
                                        </p:cTn>
                                        <p:tgtEl>
                                          <p:spTgt spid="106504">
                                            <p:txEl>
                                              <p:pRg st="0" end="0"/>
                                            </p:txEl>
                                          </p:spTgt>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106504">
                                            <p:txEl>
                                              <p:pRg st="0" end="0"/>
                                            </p:txEl>
                                          </p:spTgt>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106504">
                                            <p:txEl>
                                              <p:pRg st="0" end="0"/>
                                            </p:txEl>
                                          </p:spTgt>
                                        </p:tgtEl>
                                        <p:attrNameLst>
                                          <p:attrName>ppt_w</p:attrName>
                                        </p:attrNameLst>
                                      </p:cBhvr>
                                      <p:tavLst>
                                        <p:tav tm="0">
                                          <p:val>
                                            <p:strVal val="#ppt_w*.05"/>
                                          </p:val>
                                        </p:tav>
                                        <p:tav tm="100000">
                                          <p:val>
                                            <p:strVal val="#ppt_w"/>
                                          </p:val>
                                        </p:tav>
                                      </p:tavLst>
                                    </p:anim>
                                    <p:anim calcmode="lin" valueType="num">
                                      <p:cBhvr>
                                        <p:cTn id="20" dur="1000" fill="hold"/>
                                        <p:tgtEl>
                                          <p:spTgt spid="106504">
                                            <p:txEl>
                                              <p:pRg st="0" end="0"/>
                                            </p:txEl>
                                          </p:spTgt>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106504">
                                            <p:txEl>
                                              <p:pRg st="0" end="0"/>
                                            </p:txEl>
                                          </p:spTgt>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106504">
                                            <p:txEl>
                                              <p:pRg st="0" end="0"/>
                                            </p:txEl>
                                          </p:spTgt>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106504">
                                            <p:txEl>
                                              <p:pRg st="0" end="0"/>
                                            </p:txEl>
                                          </p:spTgt>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10650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5" presetClass="entr" presetSubtype="0" fill="hold" nodeType="clickEffect">
                                  <p:stCondLst>
                                    <p:cond delay="0"/>
                                  </p:stCondLst>
                                  <p:childTnLst>
                                    <p:set>
                                      <p:cBhvr>
                                        <p:cTn id="28" dur="1" fill="hold">
                                          <p:stCondLst>
                                            <p:cond delay="0"/>
                                          </p:stCondLst>
                                        </p:cTn>
                                        <p:tgtEl>
                                          <p:spTgt spid="106504">
                                            <p:txEl>
                                              <p:pRg st="1" end="1"/>
                                            </p:txEl>
                                          </p:spTgt>
                                        </p:tgtEl>
                                        <p:attrNameLst>
                                          <p:attrName>style.visibility</p:attrName>
                                        </p:attrNameLst>
                                      </p:cBhvr>
                                      <p:to>
                                        <p:strVal val="visible"/>
                                      </p:to>
                                    </p:set>
                                    <p:anim calcmode="lin" valueType="num">
                                      <p:cBhvr>
                                        <p:cTn id="29" dur="500" decel="50000" fill="hold">
                                          <p:stCondLst>
                                            <p:cond delay="0"/>
                                          </p:stCondLst>
                                        </p:cTn>
                                        <p:tgtEl>
                                          <p:spTgt spid="106504">
                                            <p:txEl>
                                              <p:pRg st="1" end="1"/>
                                            </p:txEl>
                                          </p:spTgt>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106504">
                                            <p:txEl>
                                              <p:pRg st="1" end="1"/>
                                            </p:txEl>
                                          </p:spTgt>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106504">
                                            <p:txEl>
                                              <p:pRg st="1" end="1"/>
                                            </p:txEl>
                                          </p:spTgt>
                                        </p:tgtEl>
                                        <p:attrNameLst>
                                          <p:attrName>ppt_w</p:attrName>
                                        </p:attrNameLst>
                                      </p:cBhvr>
                                      <p:tavLst>
                                        <p:tav tm="0">
                                          <p:val>
                                            <p:strVal val="#ppt_w*.05"/>
                                          </p:val>
                                        </p:tav>
                                        <p:tav tm="100000">
                                          <p:val>
                                            <p:strVal val="#ppt_w"/>
                                          </p:val>
                                        </p:tav>
                                      </p:tavLst>
                                    </p:anim>
                                    <p:anim calcmode="lin" valueType="num">
                                      <p:cBhvr>
                                        <p:cTn id="32" dur="1000" fill="hold"/>
                                        <p:tgtEl>
                                          <p:spTgt spid="106504">
                                            <p:txEl>
                                              <p:pRg st="1" end="1"/>
                                            </p:txEl>
                                          </p:spTgt>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106504">
                                            <p:txEl>
                                              <p:pRg st="1" end="1"/>
                                            </p:txEl>
                                          </p:spTgt>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106504">
                                            <p:txEl>
                                              <p:pRg st="1" end="1"/>
                                            </p:txEl>
                                          </p:spTgt>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106504">
                                            <p:txEl>
                                              <p:pRg st="1" end="1"/>
                                            </p:txEl>
                                          </p:spTgt>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10650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2" descr="Ziggure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8382000" cy="686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547" name="Rectangle 3"/>
          <p:cNvSpPr>
            <a:spLocks noGrp="1" noChangeArrowheads="1"/>
          </p:cNvSpPr>
          <p:nvPr>
            <p:ph type="title"/>
          </p:nvPr>
        </p:nvSpPr>
        <p:spPr>
          <a:xfrm>
            <a:off x="4572000" y="3810000"/>
            <a:ext cx="4572000" cy="3124200"/>
          </a:xfrm>
          <a:solidFill>
            <a:schemeClr val="bg2"/>
          </a:solidFill>
        </p:spPr>
        <p:txBody>
          <a:bodyPr/>
          <a:lstStyle/>
          <a:p>
            <a:pPr algn="ctr" eaLnBrk="1" hangingPunct="1">
              <a:defRPr/>
            </a:pPr>
            <a:r>
              <a:rPr lang="ar-JO" sz="3600" b="1" dirty="0">
                <a:solidFill>
                  <a:schemeClr val="tx1"/>
                </a:solidFill>
                <a:latin typeface="Arial" panose="020B0604020202020204" pitchFamily="34" charset="0"/>
                <a:cs typeface="Arial" panose="020B0604020202020204" pitchFamily="34" charset="0"/>
              </a:rPr>
              <a:t>ماذا سيحدث ليهوذا </a:t>
            </a:r>
            <a:br>
              <a:rPr lang="ar-JO" sz="3600" b="1" dirty="0">
                <a:solidFill>
                  <a:schemeClr val="tx1"/>
                </a:solidFill>
                <a:latin typeface="Arial" panose="020B0604020202020204" pitchFamily="34" charset="0"/>
                <a:cs typeface="Arial" panose="020B0604020202020204" pitchFamily="34" charset="0"/>
              </a:rPr>
            </a:br>
            <a:r>
              <a:rPr lang="ar-JO" sz="3600" b="1" dirty="0">
                <a:solidFill>
                  <a:schemeClr val="tx1"/>
                </a:solidFill>
                <a:latin typeface="Arial" panose="020B0604020202020204" pitchFamily="34" charset="0"/>
                <a:cs typeface="Arial" panose="020B0604020202020204" pitchFamily="34" charset="0"/>
              </a:rPr>
              <a:t>وسط أقدم ديانة </a:t>
            </a:r>
            <a:br>
              <a:rPr lang="ar-JO" sz="3600" b="1" dirty="0">
                <a:solidFill>
                  <a:schemeClr val="tx1"/>
                </a:solidFill>
                <a:latin typeface="Arial" panose="020B0604020202020204" pitchFamily="34" charset="0"/>
                <a:cs typeface="Arial" panose="020B0604020202020204" pitchFamily="34" charset="0"/>
              </a:rPr>
            </a:br>
            <a:r>
              <a:rPr lang="ar-JO" sz="3600" b="1" dirty="0">
                <a:solidFill>
                  <a:schemeClr val="tx1"/>
                </a:solidFill>
                <a:latin typeface="Arial" panose="020B0604020202020204" pitchFamily="34" charset="0"/>
                <a:cs typeface="Arial" panose="020B0604020202020204" pitchFamily="34" charset="0"/>
              </a:rPr>
              <a:t>في العالم؟</a:t>
            </a:r>
            <a:endParaRPr lang="en-US" sz="3600" b="1" dirty="0">
              <a:solidFill>
                <a:schemeClr val="tx1"/>
              </a:solidFill>
              <a:latin typeface="Arial" panose="020B0604020202020204" pitchFamily="34" charset="0"/>
              <a:cs typeface="Arial" panose="020B0604020202020204"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4" descr="31 Babylonian"/>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142038"/>
          </a:xfrm>
          <a:noFill/>
          <a:extLst>
            <a:ext uri="{909E8E84-426E-40dd-AFC4-6F175D3DCCD1}">
              <a14:hiddenFill xmlns:a14="http://schemas.microsoft.com/office/drawing/2010/main" xmlns="">
                <a:solidFill>
                  <a:srgbClr val="FFFFFF"/>
                </a:solidFill>
              </a14:hiddenFill>
            </a:ext>
          </a:extLst>
        </p:spPr>
      </p:pic>
      <p:sp>
        <p:nvSpPr>
          <p:cNvPr id="57346" name="Rectangle 2"/>
          <p:cNvSpPr>
            <a:spLocks noGrp="1" noChangeArrowheads="1"/>
          </p:cNvSpPr>
          <p:nvPr>
            <p:ph type="title"/>
          </p:nvPr>
        </p:nvSpPr>
        <p:spPr>
          <a:xfrm>
            <a:off x="0" y="5181600"/>
            <a:ext cx="9144000" cy="1143000"/>
          </a:xfrm>
          <a:solidFill>
            <a:schemeClr val="bg1"/>
          </a:solidFill>
        </p:spPr>
        <p:txBody>
          <a:bodyPr/>
          <a:lstStyle/>
          <a:p>
            <a:pPr algn="ctr" eaLnBrk="1" hangingPunct="1">
              <a:defRPr/>
            </a:pPr>
            <a:r>
              <a:rPr lang="ar-JO" b="1" dirty="0">
                <a:solidFill>
                  <a:schemeClr val="tx1"/>
                </a:solidFill>
                <a:effectLst>
                  <a:outerShdw blurRad="38100" dist="38100" dir="2700000" algn="tl">
                    <a:srgbClr val="000000"/>
                  </a:outerShdw>
                </a:effectLst>
                <a:latin typeface="Arial" charset="0"/>
                <a:ea typeface="ＭＳ Ｐゴシック" charset="0"/>
              </a:rPr>
              <a:t>الحكم البابلي على فلسطين</a:t>
            </a:r>
            <a:endParaRPr lang="en-US" b="1" dirty="0">
              <a:solidFill>
                <a:schemeClr val="tx1"/>
              </a:solidFill>
              <a:effectLst>
                <a:outerShdw blurRad="38100" dist="38100" dir="2700000" algn="tl">
                  <a:srgbClr val="000000"/>
                </a:outerShdw>
              </a:effectLst>
              <a:latin typeface="Arial" charset="0"/>
              <a:ea typeface="ＭＳ Ｐゴシック" charset="0"/>
            </a:endParaRPr>
          </a:p>
        </p:txBody>
      </p:sp>
      <p:sp>
        <p:nvSpPr>
          <p:cNvPr id="57347" name="Rectangle 3"/>
          <p:cNvSpPr>
            <a:spLocks noGrp="1" noChangeArrowheads="1"/>
          </p:cNvSpPr>
          <p:nvPr>
            <p:ph type="body" sz="half" idx="1"/>
          </p:nvPr>
        </p:nvSpPr>
        <p:spPr>
          <a:xfrm>
            <a:off x="76200" y="2286000"/>
            <a:ext cx="3271838" cy="1143000"/>
          </a:xfrm>
          <a:solidFill>
            <a:schemeClr val="bg1"/>
          </a:solidFill>
        </p:spPr>
        <p:txBody>
          <a:bodyPr/>
          <a:lstStyle/>
          <a:p>
            <a:pPr algn="r" rtl="1" eaLnBrk="1" hangingPunct="1">
              <a:defRPr/>
            </a:pPr>
            <a:r>
              <a:rPr lang="ar-JO" sz="2800" b="1" dirty="0">
                <a:latin typeface="Arial" charset="0"/>
                <a:ea typeface="ＭＳ Ｐゴシック" charset="0"/>
              </a:rPr>
              <a:t>الترحيلات</a:t>
            </a:r>
            <a:endParaRPr lang="en-US" sz="2800" b="1" dirty="0">
              <a:latin typeface="Arial" charset="0"/>
              <a:ea typeface="ＭＳ Ｐゴシック" charset="0"/>
            </a:endParaRPr>
          </a:p>
          <a:p>
            <a:pPr algn="r" rtl="1" eaLnBrk="1" hangingPunct="1">
              <a:defRPr/>
            </a:pPr>
            <a:r>
              <a:rPr lang="ar-JO" sz="2800" b="1" dirty="0">
                <a:latin typeface="Arial" charset="0"/>
                <a:ea typeface="ＭＳ Ｐゴシック" charset="0"/>
              </a:rPr>
              <a:t>التطورات</a:t>
            </a:r>
            <a:endParaRPr lang="en-US" sz="2800" b="1" dirty="0">
              <a:latin typeface="Arial" charset="0"/>
              <a:ea typeface="ＭＳ Ｐゴシック" charset="0"/>
            </a:endParaRPr>
          </a:p>
        </p:txBody>
      </p:sp>
      <p:sp>
        <p:nvSpPr>
          <p:cNvPr id="48132" name="Text Box 8"/>
          <p:cNvSpPr txBox="1">
            <a:spLocks noChangeArrowheads="1"/>
          </p:cNvSpPr>
          <p:nvPr/>
        </p:nvSpPr>
        <p:spPr bwMode="auto">
          <a:xfrm>
            <a:off x="9252520" y="116632"/>
            <a:ext cx="533400" cy="4572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56</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57353" name="AutoShape 9"/>
          <p:cNvSpPr>
            <a:spLocks noChangeArrowheads="1"/>
          </p:cNvSpPr>
          <p:nvPr/>
        </p:nvSpPr>
        <p:spPr bwMode="auto">
          <a:xfrm>
            <a:off x="5314950" y="2590800"/>
            <a:ext cx="3505200" cy="1752600"/>
          </a:xfrm>
          <a:prstGeom prst="wedgeRoundRectCallout">
            <a:avLst>
              <a:gd name="adj1" fmla="val -113361"/>
              <a:gd name="adj2" fmla="val -21468"/>
              <a:gd name="adj3" fmla="val 16667"/>
            </a:avLst>
          </a:prstGeom>
          <a:solidFill>
            <a:schemeClr val="tx2">
              <a:lumMod val="20000"/>
              <a:lumOff val="80000"/>
            </a:schemeClr>
          </a:solidFill>
          <a:ln w="12700" cap="sq">
            <a:solidFill>
              <a:schemeClr val="tx1"/>
            </a:solidFill>
            <a:miter lim="800000"/>
            <a:headEnd type="none" w="sm" len="sm"/>
            <a:tailEnd type="none" w="sm" len="sm"/>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الإنفصال</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المجمع</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لا مزيد من الوثنية</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9" name="Text Box 6"/>
          <p:cNvSpPr txBox="1">
            <a:spLocks noChangeArrowheads="1"/>
          </p:cNvSpPr>
          <p:nvPr/>
        </p:nvSpPr>
        <p:spPr bwMode="auto">
          <a:xfrm>
            <a:off x="0" y="6413266"/>
            <a:ext cx="8892480" cy="40011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بيت زيل, أطلس مودي للأراضي الكتابية, الطبعة الأولى, 145</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409503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animEffect transition="in" filter="wipe(down)">
                                      <p:cBhvr>
                                        <p:cTn id="7" dur="580">
                                          <p:stCondLst>
                                            <p:cond delay="0"/>
                                          </p:stCondLst>
                                        </p:cTn>
                                        <p:tgtEl>
                                          <p:spTgt spid="57347">
                                            <p:txEl>
                                              <p:pRg st="0" end="0"/>
                                            </p:txEl>
                                          </p:spTgt>
                                        </p:tgtEl>
                                      </p:cBhvr>
                                    </p:animEffect>
                                    <p:anim calcmode="lin" valueType="num">
                                      <p:cBhvr>
                                        <p:cTn id="8" dur="1822" tmFilter="0,0; 0.14,0.36; 0.43,0.73; 0.71,0.91; 1.0,1.0">
                                          <p:stCondLst>
                                            <p:cond delay="0"/>
                                          </p:stCondLst>
                                        </p:cTn>
                                        <p:tgtEl>
                                          <p:spTgt spid="57347">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7347">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7347">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7347">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7347">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7347">
                                            <p:txEl>
                                              <p:pRg st="0" end="0"/>
                                            </p:txEl>
                                          </p:spTgt>
                                        </p:tgtEl>
                                      </p:cBhvr>
                                      <p:to x="100000" y="60000"/>
                                    </p:animScale>
                                    <p:animScale>
                                      <p:cBhvr>
                                        <p:cTn id="14" dur="166" decel="50000">
                                          <p:stCondLst>
                                            <p:cond delay="676"/>
                                          </p:stCondLst>
                                        </p:cTn>
                                        <p:tgtEl>
                                          <p:spTgt spid="57347">
                                            <p:txEl>
                                              <p:pRg st="0" end="0"/>
                                            </p:txEl>
                                          </p:spTgt>
                                        </p:tgtEl>
                                      </p:cBhvr>
                                      <p:to x="100000" y="100000"/>
                                    </p:animScale>
                                    <p:animScale>
                                      <p:cBhvr>
                                        <p:cTn id="15" dur="26">
                                          <p:stCondLst>
                                            <p:cond delay="1312"/>
                                          </p:stCondLst>
                                        </p:cTn>
                                        <p:tgtEl>
                                          <p:spTgt spid="57347">
                                            <p:txEl>
                                              <p:pRg st="0" end="0"/>
                                            </p:txEl>
                                          </p:spTgt>
                                        </p:tgtEl>
                                      </p:cBhvr>
                                      <p:to x="100000" y="80000"/>
                                    </p:animScale>
                                    <p:animScale>
                                      <p:cBhvr>
                                        <p:cTn id="16" dur="166" decel="50000">
                                          <p:stCondLst>
                                            <p:cond delay="1338"/>
                                          </p:stCondLst>
                                        </p:cTn>
                                        <p:tgtEl>
                                          <p:spTgt spid="57347">
                                            <p:txEl>
                                              <p:pRg st="0" end="0"/>
                                            </p:txEl>
                                          </p:spTgt>
                                        </p:tgtEl>
                                      </p:cBhvr>
                                      <p:to x="100000" y="100000"/>
                                    </p:animScale>
                                    <p:animScale>
                                      <p:cBhvr>
                                        <p:cTn id="17" dur="26">
                                          <p:stCondLst>
                                            <p:cond delay="1642"/>
                                          </p:stCondLst>
                                        </p:cTn>
                                        <p:tgtEl>
                                          <p:spTgt spid="57347">
                                            <p:txEl>
                                              <p:pRg st="0" end="0"/>
                                            </p:txEl>
                                          </p:spTgt>
                                        </p:tgtEl>
                                      </p:cBhvr>
                                      <p:to x="100000" y="90000"/>
                                    </p:animScale>
                                    <p:animScale>
                                      <p:cBhvr>
                                        <p:cTn id="18" dur="166" decel="50000">
                                          <p:stCondLst>
                                            <p:cond delay="1668"/>
                                          </p:stCondLst>
                                        </p:cTn>
                                        <p:tgtEl>
                                          <p:spTgt spid="57347">
                                            <p:txEl>
                                              <p:pRg st="0" end="0"/>
                                            </p:txEl>
                                          </p:spTgt>
                                        </p:tgtEl>
                                      </p:cBhvr>
                                      <p:to x="100000" y="100000"/>
                                    </p:animScale>
                                    <p:animScale>
                                      <p:cBhvr>
                                        <p:cTn id="19" dur="26">
                                          <p:stCondLst>
                                            <p:cond delay="1808"/>
                                          </p:stCondLst>
                                        </p:cTn>
                                        <p:tgtEl>
                                          <p:spTgt spid="57347">
                                            <p:txEl>
                                              <p:pRg st="0" end="0"/>
                                            </p:txEl>
                                          </p:spTgt>
                                        </p:tgtEl>
                                      </p:cBhvr>
                                      <p:to x="100000" y="95000"/>
                                    </p:animScale>
                                    <p:animScale>
                                      <p:cBhvr>
                                        <p:cTn id="20" dur="166" decel="50000">
                                          <p:stCondLst>
                                            <p:cond delay="1834"/>
                                          </p:stCondLst>
                                        </p:cTn>
                                        <p:tgtEl>
                                          <p:spTgt spid="57347">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57347">
                                            <p:txEl>
                                              <p:pRg st="1" end="1"/>
                                            </p:txEl>
                                          </p:spTgt>
                                        </p:tgtEl>
                                        <p:attrNameLst>
                                          <p:attrName>style.visibility</p:attrName>
                                        </p:attrNameLst>
                                      </p:cBhvr>
                                      <p:to>
                                        <p:strVal val="visible"/>
                                      </p:to>
                                    </p:set>
                                    <p:animEffect transition="in" filter="wipe(down)">
                                      <p:cBhvr>
                                        <p:cTn id="25" dur="580">
                                          <p:stCondLst>
                                            <p:cond delay="0"/>
                                          </p:stCondLst>
                                        </p:cTn>
                                        <p:tgtEl>
                                          <p:spTgt spid="57347">
                                            <p:txEl>
                                              <p:pRg st="1" end="1"/>
                                            </p:txEl>
                                          </p:spTgt>
                                        </p:tgtEl>
                                      </p:cBhvr>
                                    </p:animEffect>
                                    <p:anim calcmode="lin" valueType="num">
                                      <p:cBhvr>
                                        <p:cTn id="26" dur="1822" tmFilter="0,0; 0.14,0.36; 0.43,0.73; 0.71,0.91; 1.0,1.0">
                                          <p:stCondLst>
                                            <p:cond delay="0"/>
                                          </p:stCondLst>
                                        </p:cTn>
                                        <p:tgtEl>
                                          <p:spTgt spid="57347">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7347">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7347">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7347">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7347">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7347">
                                            <p:txEl>
                                              <p:pRg st="1" end="1"/>
                                            </p:txEl>
                                          </p:spTgt>
                                        </p:tgtEl>
                                      </p:cBhvr>
                                      <p:to x="100000" y="60000"/>
                                    </p:animScale>
                                    <p:animScale>
                                      <p:cBhvr>
                                        <p:cTn id="32" dur="166" decel="50000">
                                          <p:stCondLst>
                                            <p:cond delay="676"/>
                                          </p:stCondLst>
                                        </p:cTn>
                                        <p:tgtEl>
                                          <p:spTgt spid="57347">
                                            <p:txEl>
                                              <p:pRg st="1" end="1"/>
                                            </p:txEl>
                                          </p:spTgt>
                                        </p:tgtEl>
                                      </p:cBhvr>
                                      <p:to x="100000" y="100000"/>
                                    </p:animScale>
                                    <p:animScale>
                                      <p:cBhvr>
                                        <p:cTn id="33" dur="26">
                                          <p:stCondLst>
                                            <p:cond delay="1312"/>
                                          </p:stCondLst>
                                        </p:cTn>
                                        <p:tgtEl>
                                          <p:spTgt spid="57347">
                                            <p:txEl>
                                              <p:pRg st="1" end="1"/>
                                            </p:txEl>
                                          </p:spTgt>
                                        </p:tgtEl>
                                      </p:cBhvr>
                                      <p:to x="100000" y="80000"/>
                                    </p:animScale>
                                    <p:animScale>
                                      <p:cBhvr>
                                        <p:cTn id="34" dur="166" decel="50000">
                                          <p:stCondLst>
                                            <p:cond delay="1338"/>
                                          </p:stCondLst>
                                        </p:cTn>
                                        <p:tgtEl>
                                          <p:spTgt spid="57347">
                                            <p:txEl>
                                              <p:pRg st="1" end="1"/>
                                            </p:txEl>
                                          </p:spTgt>
                                        </p:tgtEl>
                                      </p:cBhvr>
                                      <p:to x="100000" y="100000"/>
                                    </p:animScale>
                                    <p:animScale>
                                      <p:cBhvr>
                                        <p:cTn id="35" dur="26">
                                          <p:stCondLst>
                                            <p:cond delay="1642"/>
                                          </p:stCondLst>
                                        </p:cTn>
                                        <p:tgtEl>
                                          <p:spTgt spid="57347">
                                            <p:txEl>
                                              <p:pRg st="1" end="1"/>
                                            </p:txEl>
                                          </p:spTgt>
                                        </p:tgtEl>
                                      </p:cBhvr>
                                      <p:to x="100000" y="90000"/>
                                    </p:animScale>
                                    <p:animScale>
                                      <p:cBhvr>
                                        <p:cTn id="36" dur="166" decel="50000">
                                          <p:stCondLst>
                                            <p:cond delay="1668"/>
                                          </p:stCondLst>
                                        </p:cTn>
                                        <p:tgtEl>
                                          <p:spTgt spid="57347">
                                            <p:txEl>
                                              <p:pRg st="1" end="1"/>
                                            </p:txEl>
                                          </p:spTgt>
                                        </p:tgtEl>
                                      </p:cBhvr>
                                      <p:to x="100000" y="100000"/>
                                    </p:animScale>
                                    <p:animScale>
                                      <p:cBhvr>
                                        <p:cTn id="37" dur="26">
                                          <p:stCondLst>
                                            <p:cond delay="1808"/>
                                          </p:stCondLst>
                                        </p:cTn>
                                        <p:tgtEl>
                                          <p:spTgt spid="57347">
                                            <p:txEl>
                                              <p:pRg st="1" end="1"/>
                                            </p:txEl>
                                          </p:spTgt>
                                        </p:tgtEl>
                                      </p:cBhvr>
                                      <p:to x="100000" y="95000"/>
                                    </p:animScale>
                                    <p:animScale>
                                      <p:cBhvr>
                                        <p:cTn id="38" dur="166" decel="50000">
                                          <p:stCondLst>
                                            <p:cond delay="1834"/>
                                          </p:stCondLst>
                                        </p:cTn>
                                        <p:tgtEl>
                                          <p:spTgt spid="57347">
                                            <p:txEl>
                                              <p:pRg st="1" end="1"/>
                                            </p:txEl>
                                          </p:spTgt>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57353">
                                            <p:bg/>
                                          </p:spTgt>
                                        </p:tgtEl>
                                        <p:attrNameLst>
                                          <p:attrName>style.visibility</p:attrName>
                                        </p:attrNameLst>
                                      </p:cBhvr>
                                      <p:to>
                                        <p:strVal val="visible"/>
                                      </p:to>
                                    </p:set>
                                    <p:animEffect transition="in" filter="wipe(down)">
                                      <p:cBhvr>
                                        <p:cTn id="43" dur="580">
                                          <p:stCondLst>
                                            <p:cond delay="0"/>
                                          </p:stCondLst>
                                        </p:cTn>
                                        <p:tgtEl>
                                          <p:spTgt spid="57353">
                                            <p:bg/>
                                          </p:spTgt>
                                        </p:tgtEl>
                                      </p:cBhvr>
                                    </p:animEffect>
                                    <p:anim calcmode="lin" valueType="num">
                                      <p:cBhvr>
                                        <p:cTn id="44" dur="1822" tmFilter="0,0; 0.14,0.36; 0.43,0.73; 0.71,0.91; 1.0,1.0">
                                          <p:stCondLst>
                                            <p:cond delay="0"/>
                                          </p:stCondLst>
                                        </p:cTn>
                                        <p:tgtEl>
                                          <p:spTgt spid="57353">
                                            <p:bg/>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57353">
                                            <p:bg/>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57353">
                                            <p:bg/>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57353">
                                            <p:bg/>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57353">
                                            <p:bg/>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57353">
                                            <p:bg/>
                                          </p:spTgt>
                                        </p:tgtEl>
                                      </p:cBhvr>
                                      <p:to x="100000" y="60000"/>
                                    </p:animScale>
                                    <p:animScale>
                                      <p:cBhvr>
                                        <p:cTn id="50" dur="166" decel="50000">
                                          <p:stCondLst>
                                            <p:cond delay="676"/>
                                          </p:stCondLst>
                                        </p:cTn>
                                        <p:tgtEl>
                                          <p:spTgt spid="57353">
                                            <p:bg/>
                                          </p:spTgt>
                                        </p:tgtEl>
                                      </p:cBhvr>
                                      <p:to x="100000" y="100000"/>
                                    </p:animScale>
                                    <p:animScale>
                                      <p:cBhvr>
                                        <p:cTn id="51" dur="26">
                                          <p:stCondLst>
                                            <p:cond delay="1312"/>
                                          </p:stCondLst>
                                        </p:cTn>
                                        <p:tgtEl>
                                          <p:spTgt spid="57353">
                                            <p:bg/>
                                          </p:spTgt>
                                        </p:tgtEl>
                                      </p:cBhvr>
                                      <p:to x="100000" y="80000"/>
                                    </p:animScale>
                                    <p:animScale>
                                      <p:cBhvr>
                                        <p:cTn id="52" dur="166" decel="50000">
                                          <p:stCondLst>
                                            <p:cond delay="1338"/>
                                          </p:stCondLst>
                                        </p:cTn>
                                        <p:tgtEl>
                                          <p:spTgt spid="57353">
                                            <p:bg/>
                                          </p:spTgt>
                                        </p:tgtEl>
                                      </p:cBhvr>
                                      <p:to x="100000" y="100000"/>
                                    </p:animScale>
                                    <p:animScale>
                                      <p:cBhvr>
                                        <p:cTn id="53" dur="26">
                                          <p:stCondLst>
                                            <p:cond delay="1642"/>
                                          </p:stCondLst>
                                        </p:cTn>
                                        <p:tgtEl>
                                          <p:spTgt spid="57353">
                                            <p:bg/>
                                          </p:spTgt>
                                        </p:tgtEl>
                                      </p:cBhvr>
                                      <p:to x="100000" y="90000"/>
                                    </p:animScale>
                                    <p:animScale>
                                      <p:cBhvr>
                                        <p:cTn id="54" dur="166" decel="50000">
                                          <p:stCondLst>
                                            <p:cond delay="1668"/>
                                          </p:stCondLst>
                                        </p:cTn>
                                        <p:tgtEl>
                                          <p:spTgt spid="57353">
                                            <p:bg/>
                                          </p:spTgt>
                                        </p:tgtEl>
                                      </p:cBhvr>
                                      <p:to x="100000" y="100000"/>
                                    </p:animScale>
                                    <p:animScale>
                                      <p:cBhvr>
                                        <p:cTn id="55" dur="26">
                                          <p:stCondLst>
                                            <p:cond delay="1808"/>
                                          </p:stCondLst>
                                        </p:cTn>
                                        <p:tgtEl>
                                          <p:spTgt spid="57353">
                                            <p:bg/>
                                          </p:spTgt>
                                        </p:tgtEl>
                                      </p:cBhvr>
                                      <p:to x="100000" y="95000"/>
                                    </p:animScale>
                                    <p:animScale>
                                      <p:cBhvr>
                                        <p:cTn id="56" dur="166" decel="50000">
                                          <p:stCondLst>
                                            <p:cond delay="1834"/>
                                          </p:stCondLst>
                                        </p:cTn>
                                        <p:tgtEl>
                                          <p:spTgt spid="57353">
                                            <p:bg/>
                                          </p:spTgt>
                                        </p:tgtEl>
                                      </p:cBhvr>
                                      <p:to x="100000" y="100000"/>
                                    </p:animScale>
                                  </p:childTnLst>
                                </p:cTn>
                              </p:par>
                            </p:childTnLst>
                          </p:cTn>
                        </p:par>
                      </p:childTnLst>
                    </p:cTn>
                  </p:par>
                  <p:par>
                    <p:cTn id="57" fill="hold" nodeType="clickPar">
                      <p:stCondLst>
                        <p:cond delay="indefinite"/>
                      </p:stCondLst>
                      <p:childTnLst>
                        <p:par>
                          <p:cTn id="58" fill="hold" nodeType="withGroup">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57353">
                                            <p:txEl>
                                              <p:pRg st="0" end="0"/>
                                            </p:txEl>
                                          </p:spTgt>
                                        </p:tgtEl>
                                        <p:attrNameLst>
                                          <p:attrName>style.visibility</p:attrName>
                                        </p:attrNameLst>
                                      </p:cBhvr>
                                      <p:to>
                                        <p:strVal val="visible"/>
                                      </p:to>
                                    </p:set>
                                    <p:animEffect transition="in" filter="wipe(down)">
                                      <p:cBhvr>
                                        <p:cTn id="61" dur="580">
                                          <p:stCondLst>
                                            <p:cond delay="0"/>
                                          </p:stCondLst>
                                        </p:cTn>
                                        <p:tgtEl>
                                          <p:spTgt spid="57353">
                                            <p:txEl>
                                              <p:pRg st="0" end="0"/>
                                            </p:txEl>
                                          </p:spTgt>
                                        </p:tgtEl>
                                      </p:cBhvr>
                                    </p:animEffect>
                                    <p:anim calcmode="lin" valueType="num">
                                      <p:cBhvr>
                                        <p:cTn id="62" dur="1822" tmFilter="0,0; 0.14,0.36; 0.43,0.73; 0.71,0.91; 1.0,1.0">
                                          <p:stCondLst>
                                            <p:cond delay="0"/>
                                          </p:stCondLst>
                                        </p:cTn>
                                        <p:tgtEl>
                                          <p:spTgt spid="57353">
                                            <p:txEl>
                                              <p:pRg st="0" end="0"/>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57353">
                                            <p:txEl>
                                              <p:pRg st="0" end="0"/>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57353">
                                            <p:txEl>
                                              <p:pRg st="0" end="0"/>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57353">
                                            <p:txEl>
                                              <p:pRg st="0" end="0"/>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57353">
                                            <p:txEl>
                                              <p:pRg st="0" end="0"/>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57353">
                                            <p:txEl>
                                              <p:pRg st="0" end="0"/>
                                            </p:txEl>
                                          </p:spTgt>
                                        </p:tgtEl>
                                      </p:cBhvr>
                                      <p:to x="100000" y="60000"/>
                                    </p:animScale>
                                    <p:animScale>
                                      <p:cBhvr>
                                        <p:cTn id="68" dur="166" decel="50000">
                                          <p:stCondLst>
                                            <p:cond delay="676"/>
                                          </p:stCondLst>
                                        </p:cTn>
                                        <p:tgtEl>
                                          <p:spTgt spid="57353">
                                            <p:txEl>
                                              <p:pRg st="0" end="0"/>
                                            </p:txEl>
                                          </p:spTgt>
                                        </p:tgtEl>
                                      </p:cBhvr>
                                      <p:to x="100000" y="100000"/>
                                    </p:animScale>
                                    <p:animScale>
                                      <p:cBhvr>
                                        <p:cTn id="69" dur="26">
                                          <p:stCondLst>
                                            <p:cond delay="1312"/>
                                          </p:stCondLst>
                                        </p:cTn>
                                        <p:tgtEl>
                                          <p:spTgt spid="57353">
                                            <p:txEl>
                                              <p:pRg st="0" end="0"/>
                                            </p:txEl>
                                          </p:spTgt>
                                        </p:tgtEl>
                                      </p:cBhvr>
                                      <p:to x="100000" y="80000"/>
                                    </p:animScale>
                                    <p:animScale>
                                      <p:cBhvr>
                                        <p:cTn id="70" dur="166" decel="50000">
                                          <p:stCondLst>
                                            <p:cond delay="1338"/>
                                          </p:stCondLst>
                                        </p:cTn>
                                        <p:tgtEl>
                                          <p:spTgt spid="57353">
                                            <p:txEl>
                                              <p:pRg st="0" end="0"/>
                                            </p:txEl>
                                          </p:spTgt>
                                        </p:tgtEl>
                                      </p:cBhvr>
                                      <p:to x="100000" y="100000"/>
                                    </p:animScale>
                                    <p:animScale>
                                      <p:cBhvr>
                                        <p:cTn id="71" dur="26">
                                          <p:stCondLst>
                                            <p:cond delay="1642"/>
                                          </p:stCondLst>
                                        </p:cTn>
                                        <p:tgtEl>
                                          <p:spTgt spid="57353">
                                            <p:txEl>
                                              <p:pRg st="0" end="0"/>
                                            </p:txEl>
                                          </p:spTgt>
                                        </p:tgtEl>
                                      </p:cBhvr>
                                      <p:to x="100000" y="90000"/>
                                    </p:animScale>
                                    <p:animScale>
                                      <p:cBhvr>
                                        <p:cTn id="72" dur="166" decel="50000">
                                          <p:stCondLst>
                                            <p:cond delay="1668"/>
                                          </p:stCondLst>
                                        </p:cTn>
                                        <p:tgtEl>
                                          <p:spTgt spid="57353">
                                            <p:txEl>
                                              <p:pRg st="0" end="0"/>
                                            </p:txEl>
                                          </p:spTgt>
                                        </p:tgtEl>
                                      </p:cBhvr>
                                      <p:to x="100000" y="100000"/>
                                    </p:animScale>
                                    <p:animScale>
                                      <p:cBhvr>
                                        <p:cTn id="73" dur="26">
                                          <p:stCondLst>
                                            <p:cond delay="1808"/>
                                          </p:stCondLst>
                                        </p:cTn>
                                        <p:tgtEl>
                                          <p:spTgt spid="57353">
                                            <p:txEl>
                                              <p:pRg st="0" end="0"/>
                                            </p:txEl>
                                          </p:spTgt>
                                        </p:tgtEl>
                                      </p:cBhvr>
                                      <p:to x="100000" y="95000"/>
                                    </p:animScale>
                                    <p:animScale>
                                      <p:cBhvr>
                                        <p:cTn id="74" dur="166" decel="50000">
                                          <p:stCondLst>
                                            <p:cond delay="1834"/>
                                          </p:stCondLst>
                                        </p:cTn>
                                        <p:tgtEl>
                                          <p:spTgt spid="57353">
                                            <p:txEl>
                                              <p:pRg st="0" end="0"/>
                                            </p:txEl>
                                          </p:spTgt>
                                        </p:tgtEl>
                                      </p:cBhvr>
                                      <p:to x="100000" y="100000"/>
                                    </p:animScale>
                                  </p:childTnLst>
                                </p:cTn>
                              </p:par>
                              <p:par>
                                <p:cTn id="75" presetID="26" presetClass="entr" presetSubtype="0" fill="hold" grpId="0" nodeType="withEffect">
                                  <p:stCondLst>
                                    <p:cond delay="0"/>
                                  </p:stCondLst>
                                  <p:childTnLst>
                                    <p:set>
                                      <p:cBhvr>
                                        <p:cTn id="76" dur="1" fill="hold">
                                          <p:stCondLst>
                                            <p:cond delay="0"/>
                                          </p:stCondLst>
                                        </p:cTn>
                                        <p:tgtEl>
                                          <p:spTgt spid="57353">
                                            <p:txEl>
                                              <p:pRg st="1" end="1"/>
                                            </p:txEl>
                                          </p:spTgt>
                                        </p:tgtEl>
                                        <p:attrNameLst>
                                          <p:attrName>style.visibility</p:attrName>
                                        </p:attrNameLst>
                                      </p:cBhvr>
                                      <p:to>
                                        <p:strVal val="visible"/>
                                      </p:to>
                                    </p:set>
                                    <p:animEffect transition="in" filter="wipe(down)">
                                      <p:cBhvr>
                                        <p:cTn id="77" dur="580">
                                          <p:stCondLst>
                                            <p:cond delay="0"/>
                                          </p:stCondLst>
                                        </p:cTn>
                                        <p:tgtEl>
                                          <p:spTgt spid="57353">
                                            <p:txEl>
                                              <p:pRg st="1" end="1"/>
                                            </p:txEl>
                                          </p:spTgt>
                                        </p:tgtEl>
                                      </p:cBhvr>
                                    </p:animEffect>
                                    <p:anim calcmode="lin" valueType="num">
                                      <p:cBhvr>
                                        <p:cTn id="78" dur="1822" tmFilter="0,0; 0.14,0.36; 0.43,0.73; 0.71,0.91; 1.0,1.0">
                                          <p:stCondLst>
                                            <p:cond delay="0"/>
                                          </p:stCondLst>
                                        </p:cTn>
                                        <p:tgtEl>
                                          <p:spTgt spid="57353">
                                            <p:txEl>
                                              <p:pRg st="1" end="1"/>
                                            </p:txEl>
                                          </p:spTgt>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57353">
                                            <p:txEl>
                                              <p:pRg st="1" end="1"/>
                                            </p:txEl>
                                          </p:spTgt>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57353">
                                            <p:txEl>
                                              <p:pRg st="1" end="1"/>
                                            </p:txEl>
                                          </p:spTgt>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57353">
                                            <p:txEl>
                                              <p:pRg st="1" end="1"/>
                                            </p:txEl>
                                          </p:spTgt>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57353">
                                            <p:txEl>
                                              <p:pRg st="1" end="1"/>
                                            </p:txEl>
                                          </p:spTgt>
                                        </p:tgtEl>
                                        <p:attrNameLst>
                                          <p:attrName>ppt_y</p:attrName>
                                        </p:attrNameLst>
                                      </p:cBhvr>
                                      <p:tavLst>
                                        <p:tav tm="0" fmla="#ppt_y-sin(pi*$)/81">
                                          <p:val>
                                            <p:fltVal val="0"/>
                                          </p:val>
                                        </p:tav>
                                        <p:tav tm="100000">
                                          <p:val>
                                            <p:fltVal val="1"/>
                                          </p:val>
                                        </p:tav>
                                      </p:tavLst>
                                    </p:anim>
                                    <p:animScale>
                                      <p:cBhvr>
                                        <p:cTn id="83" dur="26">
                                          <p:stCondLst>
                                            <p:cond delay="650"/>
                                          </p:stCondLst>
                                        </p:cTn>
                                        <p:tgtEl>
                                          <p:spTgt spid="57353">
                                            <p:txEl>
                                              <p:pRg st="1" end="1"/>
                                            </p:txEl>
                                          </p:spTgt>
                                        </p:tgtEl>
                                      </p:cBhvr>
                                      <p:to x="100000" y="60000"/>
                                    </p:animScale>
                                    <p:animScale>
                                      <p:cBhvr>
                                        <p:cTn id="84" dur="166" decel="50000">
                                          <p:stCondLst>
                                            <p:cond delay="676"/>
                                          </p:stCondLst>
                                        </p:cTn>
                                        <p:tgtEl>
                                          <p:spTgt spid="57353">
                                            <p:txEl>
                                              <p:pRg st="1" end="1"/>
                                            </p:txEl>
                                          </p:spTgt>
                                        </p:tgtEl>
                                      </p:cBhvr>
                                      <p:to x="100000" y="100000"/>
                                    </p:animScale>
                                    <p:animScale>
                                      <p:cBhvr>
                                        <p:cTn id="85" dur="26">
                                          <p:stCondLst>
                                            <p:cond delay="1312"/>
                                          </p:stCondLst>
                                        </p:cTn>
                                        <p:tgtEl>
                                          <p:spTgt spid="57353">
                                            <p:txEl>
                                              <p:pRg st="1" end="1"/>
                                            </p:txEl>
                                          </p:spTgt>
                                        </p:tgtEl>
                                      </p:cBhvr>
                                      <p:to x="100000" y="80000"/>
                                    </p:animScale>
                                    <p:animScale>
                                      <p:cBhvr>
                                        <p:cTn id="86" dur="166" decel="50000">
                                          <p:stCondLst>
                                            <p:cond delay="1338"/>
                                          </p:stCondLst>
                                        </p:cTn>
                                        <p:tgtEl>
                                          <p:spTgt spid="57353">
                                            <p:txEl>
                                              <p:pRg st="1" end="1"/>
                                            </p:txEl>
                                          </p:spTgt>
                                        </p:tgtEl>
                                      </p:cBhvr>
                                      <p:to x="100000" y="100000"/>
                                    </p:animScale>
                                    <p:animScale>
                                      <p:cBhvr>
                                        <p:cTn id="87" dur="26">
                                          <p:stCondLst>
                                            <p:cond delay="1642"/>
                                          </p:stCondLst>
                                        </p:cTn>
                                        <p:tgtEl>
                                          <p:spTgt spid="57353">
                                            <p:txEl>
                                              <p:pRg st="1" end="1"/>
                                            </p:txEl>
                                          </p:spTgt>
                                        </p:tgtEl>
                                      </p:cBhvr>
                                      <p:to x="100000" y="90000"/>
                                    </p:animScale>
                                    <p:animScale>
                                      <p:cBhvr>
                                        <p:cTn id="88" dur="166" decel="50000">
                                          <p:stCondLst>
                                            <p:cond delay="1668"/>
                                          </p:stCondLst>
                                        </p:cTn>
                                        <p:tgtEl>
                                          <p:spTgt spid="57353">
                                            <p:txEl>
                                              <p:pRg st="1" end="1"/>
                                            </p:txEl>
                                          </p:spTgt>
                                        </p:tgtEl>
                                      </p:cBhvr>
                                      <p:to x="100000" y="100000"/>
                                    </p:animScale>
                                    <p:animScale>
                                      <p:cBhvr>
                                        <p:cTn id="89" dur="26">
                                          <p:stCondLst>
                                            <p:cond delay="1808"/>
                                          </p:stCondLst>
                                        </p:cTn>
                                        <p:tgtEl>
                                          <p:spTgt spid="57353">
                                            <p:txEl>
                                              <p:pRg st="1" end="1"/>
                                            </p:txEl>
                                          </p:spTgt>
                                        </p:tgtEl>
                                      </p:cBhvr>
                                      <p:to x="100000" y="95000"/>
                                    </p:animScale>
                                    <p:animScale>
                                      <p:cBhvr>
                                        <p:cTn id="90" dur="166" decel="50000">
                                          <p:stCondLst>
                                            <p:cond delay="1834"/>
                                          </p:stCondLst>
                                        </p:cTn>
                                        <p:tgtEl>
                                          <p:spTgt spid="57353">
                                            <p:txEl>
                                              <p:pRg st="1" end="1"/>
                                            </p:txEl>
                                          </p:spTgt>
                                        </p:tgtEl>
                                      </p:cBhvr>
                                      <p:to x="100000" y="100000"/>
                                    </p:animScale>
                                  </p:childTnLst>
                                </p:cTn>
                              </p:par>
                              <p:par>
                                <p:cTn id="91" presetID="26" presetClass="entr" presetSubtype="0" fill="hold" grpId="0" nodeType="withEffect">
                                  <p:stCondLst>
                                    <p:cond delay="0"/>
                                  </p:stCondLst>
                                  <p:childTnLst>
                                    <p:set>
                                      <p:cBhvr>
                                        <p:cTn id="92" dur="1" fill="hold">
                                          <p:stCondLst>
                                            <p:cond delay="0"/>
                                          </p:stCondLst>
                                        </p:cTn>
                                        <p:tgtEl>
                                          <p:spTgt spid="57353">
                                            <p:txEl>
                                              <p:pRg st="2" end="2"/>
                                            </p:txEl>
                                          </p:spTgt>
                                        </p:tgtEl>
                                        <p:attrNameLst>
                                          <p:attrName>style.visibility</p:attrName>
                                        </p:attrNameLst>
                                      </p:cBhvr>
                                      <p:to>
                                        <p:strVal val="visible"/>
                                      </p:to>
                                    </p:set>
                                    <p:animEffect transition="in" filter="wipe(down)">
                                      <p:cBhvr>
                                        <p:cTn id="93" dur="580">
                                          <p:stCondLst>
                                            <p:cond delay="0"/>
                                          </p:stCondLst>
                                        </p:cTn>
                                        <p:tgtEl>
                                          <p:spTgt spid="57353">
                                            <p:txEl>
                                              <p:pRg st="2" end="2"/>
                                            </p:txEl>
                                          </p:spTgt>
                                        </p:tgtEl>
                                      </p:cBhvr>
                                    </p:animEffect>
                                    <p:anim calcmode="lin" valueType="num">
                                      <p:cBhvr>
                                        <p:cTn id="94" dur="1822" tmFilter="0,0; 0.14,0.36; 0.43,0.73; 0.71,0.91; 1.0,1.0">
                                          <p:stCondLst>
                                            <p:cond delay="0"/>
                                          </p:stCondLst>
                                        </p:cTn>
                                        <p:tgtEl>
                                          <p:spTgt spid="57353">
                                            <p:txEl>
                                              <p:pRg st="2" end="2"/>
                                            </p:txEl>
                                          </p:spTgt>
                                        </p:tgtEl>
                                        <p:attrNameLst>
                                          <p:attrName>ppt_x</p:attrName>
                                        </p:attrNameLst>
                                      </p:cBhvr>
                                      <p:tavLst>
                                        <p:tav tm="0">
                                          <p:val>
                                            <p:strVal val="#ppt_x-0.25"/>
                                          </p:val>
                                        </p:tav>
                                        <p:tav tm="100000">
                                          <p:val>
                                            <p:strVal val="#ppt_x"/>
                                          </p:val>
                                        </p:tav>
                                      </p:tavLst>
                                    </p:anim>
                                    <p:anim calcmode="lin" valueType="num">
                                      <p:cBhvr>
                                        <p:cTn id="95" dur="664" tmFilter="0.0,0.0; 0.25,0.07; 0.50,0.2; 0.75,0.467; 1.0,1.0">
                                          <p:stCondLst>
                                            <p:cond delay="0"/>
                                          </p:stCondLst>
                                        </p:cTn>
                                        <p:tgtEl>
                                          <p:spTgt spid="57353">
                                            <p:txEl>
                                              <p:pRg st="2" end="2"/>
                                            </p:txEl>
                                          </p:spTgt>
                                        </p:tgtEl>
                                        <p:attrNameLst>
                                          <p:attrName>ppt_y</p:attrName>
                                        </p:attrNameLst>
                                      </p:cBhvr>
                                      <p:tavLst>
                                        <p:tav tm="0" fmla="#ppt_y-sin(pi*$)/3">
                                          <p:val>
                                            <p:fltVal val="0.5"/>
                                          </p:val>
                                        </p:tav>
                                        <p:tav tm="100000">
                                          <p:val>
                                            <p:fltVal val="1"/>
                                          </p:val>
                                        </p:tav>
                                      </p:tavLst>
                                    </p:anim>
                                    <p:anim calcmode="lin" valueType="num">
                                      <p:cBhvr>
                                        <p:cTn id="96" dur="664" tmFilter="0, 0; 0.125,0.2665; 0.25,0.4; 0.375,0.465; 0.5,0.5;  0.625,0.535; 0.75,0.6; 0.875,0.7335; 1,1">
                                          <p:stCondLst>
                                            <p:cond delay="664"/>
                                          </p:stCondLst>
                                        </p:cTn>
                                        <p:tgtEl>
                                          <p:spTgt spid="57353">
                                            <p:txEl>
                                              <p:pRg st="2" end="2"/>
                                            </p:txEl>
                                          </p:spTgt>
                                        </p:tgtEl>
                                        <p:attrNameLst>
                                          <p:attrName>ppt_y</p:attrName>
                                        </p:attrNameLst>
                                      </p:cBhvr>
                                      <p:tavLst>
                                        <p:tav tm="0" fmla="#ppt_y-sin(pi*$)/9">
                                          <p:val>
                                            <p:fltVal val="0"/>
                                          </p:val>
                                        </p:tav>
                                        <p:tav tm="100000">
                                          <p:val>
                                            <p:fltVal val="1"/>
                                          </p:val>
                                        </p:tav>
                                      </p:tavLst>
                                    </p:anim>
                                    <p:anim calcmode="lin" valueType="num">
                                      <p:cBhvr>
                                        <p:cTn id="97" dur="332" tmFilter="0, 0; 0.125,0.2665; 0.25,0.4; 0.375,0.465; 0.5,0.5;  0.625,0.535; 0.75,0.6; 0.875,0.7335; 1,1">
                                          <p:stCondLst>
                                            <p:cond delay="1324"/>
                                          </p:stCondLst>
                                        </p:cTn>
                                        <p:tgtEl>
                                          <p:spTgt spid="57353">
                                            <p:txEl>
                                              <p:pRg st="2" end="2"/>
                                            </p:txEl>
                                          </p:spTgt>
                                        </p:tgtEl>
                                        <p:attrNameLst>
                                          <p:attrName>ppt_y</p:attrName>
                                        </p:attrNameLst>
                                      </p:cBhvr>
                                      <p:tavLst>
                                        <p:tav tm="0" fmla="#ppt_y-sin(pi*$)/27">
                                          <p:val>
                                            <p:fltVal val="0"/>
                                          </p:val>
                                        </p:tav>
                                        <p:tav tm="100000">
                                          <p:val>
                                            <p:fltVal val="1"/>
                                          </p:val>
                                        </p:tav>
                                      </p:tavLst>
                                    </p:anim>
                                    <p:anim calcmode="lin" valueType="num">
                                      <p:cBhvr>
                                        <p:cTn id="98" dur="164" tmFilter="0, 0; 0.125,0.2665; 0.25,0.4; 0.375,0.465; 0.5,0.5;  0.625,0.535; 0.75,0.6; 0.875,0.7335; 1,1">
                                          <p:stCondLst>
                                            <p:cond delay="1656"/>
                                          </p:stCondLst>
                                        </p:cTn>
                                        <p:tgtEl>
                                          <p:spTgt spid="57353">
                                            <p:txEl>
                                              <p:pRg st="2" end="2"/>
                                            </p:txEl>
                                          </p:spTgt>
                                        </p:tgtEl>
                                        <p:attrNameLst>
                                          <p:attrName>ppt_y</p:attrName>
                                        </p:attrNameLst>
                                      </p:cBhvr>
                                      <p:tavLst>
                                        <p:tav tm="0" fmla="#ppt_y-sin(pi*$)/81">
                                          <p:val>
                                            <p:fltVal val="0"/>
                                          </p:val>
                                        </p:tav>
                                        <p:tav tm="100000">
                                          <p:val>
                                            <p:fltVal val="1"/>
                                          </p:val>
                                        </p:tav>
                                      </p:tavLst>
                                    </p:anim>
                                    <p:animScale>
                                      <p:cBhvr>
                                        <p:cTn id="99" dur="26">
                                          <p:stCondLst>
                                            <p:cond delay="650"/>
                                          </p:stCondLst>
                                        </p:cTn>
                                        <p:tgtEl>
                                          <p:spTgt spid="57353">
                                            <p:txEl>
                                              <p:pRg st="2" end="2"/>
                                            </p:txEl>
                                          </p:spTgt>
                                        </p:tgtEl>
                                      </p:cBhvr>
                                      <p:to x="100000" y="60000"/>
                                    </p:animScale>
                                    <p:animScale>
                                      <p:cBhvr>
                                        <p:cTn id="100" dur="166" decel="50000">
                                          <p:stCondLst>
                                            <p:cond delay="676"/>
                                          </p:stCondLst>
                                        </p:cTn>
                                        <p:tgtEl>
                                          <p:spTgt spid="57353">
                                            <p:txEl>
                                              <p:pRg st="2" end="2"/>
                                            </p:txEl>
                                          </p:spTgt>
                                        </p:tgtEl>
                                      </p:cBhvr>
                                      <p:to x="100000" y="100000"/>
                                    </p:animScale>
                                    <p:animScale>
                                      <p:cBhvr>
                                        <p:cTn id="101" dur="26">
                                          <p:stCondLst>
                                            <p:cond delay="1312"/>
                                          </p:stCondLst>
                                        </p:cTn>
                                        <p:tgtEl>
                                          <p:spTgt spid="57353">
                                            <p:txEl>
                                              <p:pRg st="2" end="2"/>
                                            </p:txEl>
                                          </p:spTgt>
                                        </p:tgtEl>
                                      </p:cBhvr>
                                      <p:to x="100000" y="80000"/>
                                    </p:animScale>
                                    <p:animScale>
                                      <p:cBhvr>
                                        <p:cTn id="102" dur="166" decel="50000">
                                          <p:stCondLst>
                                            <p:cond delay="1338"/>
                                          </p:stCondLst>
                                        </p:cTn>
                                        <p:tgtEl>
                                          <p:spTgt spid="57353">
                                            <p:txEl>
                                              <p:pRg st="2" end="2"/>
                                            </p:txEl>
                                          </p:spTgt>
                                        </p:tgtEl>
                                      </p:cBhvr>
                                      <p:to x="100000" y="100000"/>
                                    </p:animScale>
                                    <p:animScale>
                                      <p:cBhvr>
                                        <p:cTn id="103" dur="26">
                                          <p:stCondLst>
                                            <p:cond delay="1642"/>
                                          </p:stCondLst>
                                        </p:cTn>
                                        <p:tgtEl>
                                          <p:spTgt spid="57353">
                                            <p:txEl>
                                              <p:pRg st="2" end="2"/>
                                            </p:txEl>
                                          </p:spTgt>
                                        </p:tgtEl>
                                      </p:cBhvr>
                                      <p:to x="100000" y="90000"/>
                                    </p:animScale>
                                    <p:animScale>
                                      <p:cBhvr>
                                        <p:cTn id="104" dur="166" decel="50000">
                                          <p:stCondLst>
                                            <p:cond delay="1668"/>
                                          </p:stCondLst>
                                        </p:cTn>
                                        <p:tgtEl>
                                          <p:spTgt spid="57353">
                                            <p:txEl>
                                              <p:pRg st="2" end="2"/>
                                            </p:txEl>
                                          </p:spTgt>
                                        </p:tgtEl>
                                      </p:cBhvr>
                                      <p:to x="100000" y="100000"/>
                                    </p:animScale>
                                    <p:animScale>
                                      <p:cBhvr>
                                        <p:cTn id="105" dur="26">
                                          <p:stCondLst>
                                            <p:cond delay="1808"/>
                                          </p:stCondLst>
                                        </p:cTn>
                                        <p:tgtEl>
                                          <p:spTgt spid="57353">
                                            <p:txEl>
                                              <p:pRg st="2" end="2"/>
                                            </p:txEl>
                                          </p:spTgt>
                                        </p:tgtEl>
                                      </p:cBhvr>
                                      <p:to x="100000" y="95000"/>
                                    </p:animScale>
                                    <p:animScale>
                                      <p:cBhvr>
                                        <p:cTn id="106" dur="166" decel="50000">
                                          <p:stCondLst>
                                            <p:cond delay="1834"/>
                                          </p:stCondLst>
                                        </p:cTn>
                                        <p:tgtEl>
                                          <p:spTgt spid="57353">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3" grpId="0" build="allAtOnce"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448800" cy="6902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 name="TextBox 1">
            <a:extLst>
              <a:ext uri="{FF2B5EF4-FFF2-40B4-BE49-F238E27FC236}">
                <a16:creationId xmlns:a16="http://schemas.microsoft.com/office/drawing/2014/main" id="{36392CEF-8C2A-251F-89B4-8D64DC3A439D}"/>
              </a:ext>
            </a:extLst>
          </p:cNvPr>
          <p:cNvSpPr txBox="1"/>
          <p:nvPr/>
        </p:nvSpPr>
        <p:spPr>
          <a:xfrm>
            <a:off x="2051720" y="2321004"/>
            <a:ext cx="5328592" cy="2215991"/>
          </a:xfrm>
          <a:prstGeom prst="rect">
            <a:avLst/>
          </a:prstGeom>
          <a:noFill/>
        </p:spPr>
        <p:txBody>
          <a:bodyPr wrap="square" rtlCol="0">
            <a:spAutoFit/>
          </a:bodyPr>
          <a:lstStyle/>
          <a:p>
            <a:pPr algn="ctr"/>
            <a:r>
              <a:rPr lang="ar-JO" sz="13800" b="1" dirty="0">
                <a:solidFill>
                  <a:schemeClr val="bg1"/>
                </a:solidFill>
                <a:effectLst>
                  <a:glow rad="228600">
                    <a:schemeClr val="accent4">
                      <a:satMod val="175000"/>
                      <a:alpha val="70206"/>
                    </a:schemeClr>
                  </a:glow>
                </a:effectLst>
                <a:latin typeface="Arial" panose="020B0604020202020204" pitchFamily="34" charset="0"/>
                <a:cs typeface="Arial" panose="020B0604020202020204" pitchFamily="34" charset="0"/>
              </a:rPr>
              <a:t>فارس</a:t>
            </a:r>
            <a:endParaRPr lang="en-US" sz="13800" b="1" dirty="0">
              <a:solidFill>
                <a:schemeClr val="bg1"/>
              </a:solidFill>
              <a:effectLst>
                <a:glow rad="228600">
                  <a:schemeClr val="accent4">
                    <a:satMod val="175000"/>
                    <a:alpha val="70206"/>
                  </a:schemeClr>
                </a:glow>
              </a:effectLst>
              <a:latin typeface="Arial" panose="020B0604020202020204" pitchFamily="34" charset="0"/>
              <a:cs typeface="Arial" panose="020B0604020202020204" pitchFamily="34" charset="0"/>
            </a:endParaRPr>
          </a:p>
        </p:txBody>
      </p:sp>
    </p:spTree>
  </p:cSld>
  <p:clrMapOvr>
    <a:masterClrMapping/>
  </p:clrMapOvr>
  <p:transition>
    <p:fade thruBlk="1"/>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idx="4294967295"/>
          </p:nvPr>
        </p:nvSpPr>
        <p:spPr>
          <a:xfrm>
            <a:off x="2362200" y="609600"/>
            <a:ext cx="4343400" cy="3733800"/>
          </a:xfrm>
        </p:spPr>
        <p:txBody>
          <a:bodyPr/>
          <a:lstStyle/>
          <a:p>
            <a:pPr eaLnBrk="1" hangingPunct="1">
              <a:defRPr/>
            </a:pPr>
            <a:r>
              <a:rPr lang="en-US" b="1">
                <a:solidFill>
                  <a:srgbClr val="CC9900"/>
                </a:solidFill>
                <a:latin typeface="Arial" panose="020B0604020202020204" pitchFamily="34" charset="0"/>
                <a:cs typeface="Arial" panose="020B0604020202020204" pitchFamily="34" charset="0"/>
              </a:rPr>
              <a:t>What do you think of when you think of Persia?</a:t>
            </a:r>
            <a:endParaRPr lang="en-US">
              <a:latin typeface="Arial" panose="020B0604020202020204" pitchFamily="34" charset="0"/>
              <a:cs typeface="Arial" panose="020B0604020202020204" pitchFamily="34" charset="0"/>
            </a:endParaRPr>
          </a:p>
        </p:txBody>
      </p:sp>
      <p:pic>
        <p:nvPicPr>
          <p:cNvPr id="115715"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68538" y="0"/>
            <a:ext cx="4606925"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15716"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l="5728" t="1695" r="3342" b="6781"/>
          <a:stretch>
            <a:fillRect/>
          </a:stretch>
        </p:blipFill>
        <p:spPr bwMode="auto">
          <a:xfrm>
            <a:off x="304800" y="3276600"/>
            <a:ext cx="1389063" cy="2362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115715"/>
                                        </p:tgtEl>
                                        <p:attrNameLst>
                                          <p:attrName>style.visibility</p:attrName>
                                        </p:attrNameLst>
                                      </p:cBhvr>
                                      <p:to>
                                        <p:strVal val="visible"/>
                                      </p:to>
                                    </p:set>
                                    <p:anim calcmode="lin" valueType="num">
                                      <p:cBhvr>
                                        <p:cTn id="7" dur="500" fill="hold"/>
                                        <p:tgtEl>
                                          <p:spTgt spid="115715"/>
                                        </p:tgtEl>
                                        <p:attrNameLst>
                                          <p:attrName>ppt_w</p:attrName>
                                        </p:attrNameLst>
                                      </p:cBhvr>
                                      <p:tavLst>
                                        <p:tav tm="0">
                                          <p:val>
                                            <p:fltVal val="0"/>
                                          </p:val>
                                        </p:tav>
                                        <p:tav tm="100000">
                                          <p:val>
                                            <p:strVal val="#ppt_w"/>
                                          </p:val>
                                        </p:tav>
                                      </p:tavLst>
                                    </p:anim>
                                    <p:anim calcmode="lin" valueType="num">
                                      <p:cBhvr>
                                        <p:cTn id="8" dur="500" fill="hold"/>
                                        <p:tgtEl>
                                          <p:spTgt spid="11571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115716"/>
                                        </p:tgtEl>
                                        <p:attrNameLst>
                                          <p:attrName>style.visibility</p:attrName>
                                        </p:attrNameLst>
                                      </p:cBhvr>
                                      <p:to>
                                        <p:strVal val="visible"/>
                                      </p:to>
                                    </p:set>
                                    <p:animEffect transition="in" filter="fade">
                                      <p:cBhvr>
                                        <p:cTn id="13" dur="500"/>
                                        <p:tgtEl>
                                          <p:spTgt spid="115716"/>
                                        </p:tgtEl>
                                      </p:cBhvr>
                                    </p:animEffect>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29" name="Rectangle 1026"/>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636930" name="Picture 10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6931" name="Rectangle 1028"/>
          <p:cNvSpPr>
            <a:spLocks noChangeArrowheads="1"/>
          </p:cNvSpPr>
          <p:nvPr/>
        </p:nvSpPr>
        <p:spPr bwMode="auto">
          <a:xfrm>
            <a:off x="0" y="5765800"/>
            <a:ext cx="91440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حدود الإمبراطورية التي بدأها كورش الثاني ووسعها داريوس الأول من اليونان إلى الهند</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36932" name="Rectangle 1029"/>
          <p:cNvSpPr>
            <a:spLocks noGrp="1" noChangeArrowheads="1"/>
          </p:cNvSpPr>
          <p:nvPr>
            <p:ph type="title" idx="4294967295"/>
          </p:nvPr>
        </p:nvSpPr>
        <p:spPr>
          <a:xfrm>
            <a:off x="1524000" y="76200"/>
            <a:ext cx="6096000" cy="533400"/>
          </a:xfrm>
          <a:solidFill>
            <a:schemeClr val="tx1"/>
          </a:solidFill>
        </p:spPr>
        <p:txBody>
          <a:bodyPr/>
          <a:lstStyle/>
          <a:p>
            <a:r>
              <a:rPr lang="ar-JO" sz="3200" dirty="0">
                <a:solidFill>
                  <a:schemeClr val="bg1"/>
                </a:solidFill>
                <a:latin typeface="Arial" panose="020B0604020202020204" pitchFamily="34" charset="0"/>
                <a:ea typeface="ＭＳ Ｐゴシック" charset="0"/>
                <a:cs typeface="Arial" panose="020B0604020202020204" pitchFamily="34" charset="0"/>
              </a:rPr>
              <a:t>الإمبراطورية الفارسية</a:t>
            </a:r>
            <a:endParaRPr lang="en-US" sz="3200" dirty="0">
              <a:solidFill>
                <a:schemeClr val="bg1"/>
              </a:solidFill>
              <a:latin typeface="Arial" panose="020B0604020202020204" pitchFamily="34" charset="0"/>
              <a:ea typeface="ＭＳ Ｐゴシック" charset="0"/>
              <a:cs typeface="Arial" panose="020B0604020202020204" pitchFamily="34" charset="0"/>
            </a:endParaRPr>
          </a:p>
        </p:txBody>
      </p:sp>
      <p:grpSp>
        <p:nvGrpSpPr>
          <p:cNvPr id="636933" name="Group 1030"/>
          <p:cNvGrpSpPr>
            <a:grpSpLocks/>
          </p:cNvGrpSpPr>
          <p:nvPr/>
        </p:nvGrpSpPr>
        <p:grpSpPr bwMode="auto">
          <a:xfrm>
            <a:off x="4267200" y="2514600"/>
            <a:ext cx="685800" cy="685800"/>
            <a:chOff x="2976" y="1728"/>
            <a:chExt cx="432" cy="432"/>
          </a:xfrm>
        </p:grpSpPr>
        <p:sp>
          <p:nvSpPr>
            <p:cNvPr id="636934" name="Oval 1031"/>
            <p:cNvSpPr>
              <a:spLocks noChangeArrowheads="1"/>
            </p:cNvSpPr>
            <p:nvPr/>
          </p:nvSpPr>
          <p:spPr bwMode="auto">
            <a:xfrm>
              <a:off x="2976" y="1728"/>
              <a:ext cx="432" cy="432"/>
            </a:xfrm>
            <a:prstGeom prst="ellipse">
              <a:avLst/>
            </a:prstGeom>
            <a:solidFill>
              <a:srgbClr val="FF0000"/>
            </a:solidFill>
            <a:ln w="12700">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36935" name="Text Box 1032"/>
            <p:cNvSpPr txBox="1">
              <a:spLocks noChangeArrowheads="1"/>
            </p:cNvSpPr>
            <p:nvPr/>
          </p:nvSpPr>
          <p:spPr bwMode="auto">
            <a:xfrm>
              <a:off x="2976" y="1900"/>
              <a:ext cx="432"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شوشن</a:t>
              </a:r>
              <a:endParaRPr kumimoji="0" lang="en-US" sz="2400" b="0" i="0"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9" name="Rectangle 1029"/>
          <p:cNvSpPr txBox="1">
            <a:spLocks noChangeArrowheads="1"/>
          </p:cNvSpPr>
          <p:nvPr/>
        </p:nvSpPr>
        <p:spPr bwMode="auto">
          <a:xfrm>
            <a:off x="0" y="4776855"/>
            <a:ext cx="9041902" cy="533400"/>
          </a:xfrm>
          <a:prstGeom prst="rect">
            <a:avLst/>
          </a:prstGeom>
          <a:solidFill>
            <a:srgbClr val="CDCDCD"/>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30000" noProof="0" dirty="0">
                <a:ln>
                  <a:noFill/>
                </a:ln>
                <a:solidFill>
                  <a:srgbClr val="000000"/>
                </a:solidFill>
                <a:effectLst/>
                <a:uLnTx/>
                <a:uFillTx/>
                <a:latin typeface="Arial" panose="020B0604020202020204" pitchFamily="34" charset="0"/>
                <a:cs typeface="Arial" panose="020B0604020202020204" pitchFamily="34" charset="0"/>
              </a:rPr>
              <a:t>امتدت الإمبراطورية الفارسية في القرن الخامس قبل الميلاد من الهند وإثيوبيا (إستير 1: 1)</a:t>
            </a:r>
            <a:endParaRPr kumimoji="0" lang="en-US" sz="28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7527922"/>
      </p:ext>
    </p:extLst>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76200" y="0"/>
            <a:ext cx="9220200" cy="6858000"/>
          </a:xfrm>
        </p:spPr>
      </p:pic>
      <p:sp>
        <p:nvSpPr>
          <p:cNvPr id="122883" name="AutoShape 3"/>
          <p:cNvSpPr>
            <a:spLocks noChangeArrowheads="1"/>
          </p:cNvSpPr>
          <p:nvPr/>
        </p:nvSpPr>
        <p:spPr bwMode="auto">
          <a:xfrm>
            <a:off x="4343400" y="1219200"/>
            <a:ext cx="2057400" cy="1447800"/>
          </a:xfrm>
          <a:prstGeom prst="irregularSeal1">
            <a:avLst/>
          </a:prstGeom>
          <a:solidFill>
            <a:srgbClr val="0000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F1311"/>
              </a:solidFill>
              <a:effectLst/>
              <a:uLnTx/>
              <a:uFillTx/>
              <a:latin typeface="Arial" panose="020B0604020202020204" pitchFamily="34" charset="0"/>
              <a:ea typeface="ＭＳ Ｐゴシック" charset="0"/>
              <a:cs typeface="Arial" panose="020B0604020202020204" pitchFamily="34" charset="0"/>
            </a:endParaRPr>
          </a:p>
        </p:txBody>
      </p:sp>
      <p:sp>
        <p:nvSpPr>
          <p:cNvPr id="122884" name="Rectangle 4"/>
          <p:cNvSpPr>
            <a:spLocks noGrp="1" noChangeArrowheads="1"/>
          </p:cNvSpPr>
          <p:nvPr>
            <p:ph type="title"/>
          </p:nvPr>
        </p:nvSpPr>
        <p:spPr>
          <a:xfrm>
            <a:off x="219075" y="76200"/>
            <a:ext cx="4352925" cy="1143000"/>
          </a:xfrm>
          <a:solidFill>
            <a:srgbClr val="0000FF"/>
          </a:solidFill>
          <a:effectLst>
            <a:outerShdw blurRad="63500" dist="35921" dir="2700000" algn="ctr" rotWithShape="0">
              <a:schemeClr val="bg2">
                <a:alpha val="74998"/>
              </a:schemeClr>
            </a:outerShdw>
          </a:effectLst>
        </p:spPr>
        <p:txBody>
          <a:bodyPr/>
          <a:lstStyle/>
          <a:p>
            <a:pPr algn="ctr" eaLnBrk="1" hangingPunct="1">
              <a:defRPr/>
            </a:pPr>
            <a:r>
              <a:rPr lang="ar-JO" sz="3600" b="1" dirty="0">
                <a:solidFill>
                  <a:srgbClr val="FFFFFF"/>
                </a:solidFill>
                <a:latin typeface="Arial" panose="020B0604020202020204" pitchFamily="34" charset="0"/>
                <a:ea typeface="+mj-ea"/>
                <a:cs typeface="Arial" panose="020B0604020202020204" pitchFamily="34" charset="0"/>
              </a:rPr>
              <a:t>قائمة الشعوب</a:t>
            </a:r>
            <a:endParaRPr lang="en-US" sz="3600" b="1" dirty="0">
              <a:solidFill>
                <a:srgbClr val="FFFFFF"/>
              </a:solidFill>
              <a:latin typeface="Arial" panose="020B0604020202020204" pitchFamily="34" charset="0"/>
              <a:ea typeface="+mj-ea"/>
              <a:cs typeface="Arial" panose="020B0604020202020204" pitchFamily="34" charset="0"/>
            </a:endParaRPr>
          </a:p>
        </p:txBody>
      </p:sp>
      <p:sp>
        <p:nvSpPr>
          <p:cNvPr id="122885" name="Text Box 5"/>
          <p:cNvSpPr txBox="1">
            <a:spLocks noChangeArrowheads="1"/>
          </p:cNvSpPr>
          <p:nvPr/>
        </p:nvSpPr>
        <p:spPr bwMode="auto">
          <a:xfrm>
            <a:off x="6019800" y="3505200"/>
            <a:ext cx="28003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2F1311"/>
                </a:solidFill>
                <a:effectLst/>
                <a:uLnTx/>
                <a:uFillTx/>
                <a:latin typeface="Arial" panose="020B0604020202020204" pitchFamily="34" charset="0"/>
                <a:ea typeface="ＭＳ Ｐゴシック" charset="0"/>
                <a:cs typeface="Arial" panose="020B0604020202020204" pitchFamily="34" charset="0"/>
              </a:rPr>
              <a:t>السومريين</a:t>
            </a:r>
            <a:endParaRPr kumimoji="0" lang="en-US" sz="3600" b="1" i="0" u="none" strike="noStrike" kern="1200" cap="none" spc="0" normalizeH="0" baseline="0" noProof="0" dirty="0">
              <a:ln>
                <a:noFill/>
              </a:ln>
              <a:solidFill>
                <a:srgbClr val="2F1311"/>
              </a:solidFill>
              <a:effectLst/>
              <a:uLnTx/>
              <a:uFillTx/>
              <a:latin typeface="Arial" panose="020B0604020202020204" pitchFamily="34" charset="0"/>
              <a:ea typeface="ＭＳ Ｐゴシック" charset="0"/>
              <a:cs typeface="Arial" panose="020B0604020202020204" pitchFamily="34" charset="0"/>
            </a:endParaRPr>
          </a:p>
        </p:txBody>
      </p:sp>
      <p:sp>
        <p:nvSpPr>
          <p:cNvPr id="122886" name="Text Box 6"/>
          <p:cNvSpPr txBox="1">
            <a:spLocks noChangeArrowheads="1"/>
          </p:cNvSpPr>
          <p:nvPr/>
        </p:nvSpPr>
        <p:spPr bwMode="auto">
          <a:xfrm>
            <a:off x="4724400" y="2971800"/>
            <a:ext cx="280035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2A51FF"/>
                </a:solidFill>
                <a:effectLst/>
                <a:uLnTx/>
                <a:uFillTx/>
                <a:latin typeface="Arial" panose="020B0604020202020204" pitchFamily="34" charset="0"/>
                <a:ea typeface="ＭＳ Ｐゴシック" charset="0"/>
                <a:cs typeface="Arial" panose="020B0604020202020204" pitchFamily="34" charset="0"/>
              </a:rPr>
              <a:t>أمم سام</a:t>
            </a:r>
            <a:endParaRPr kumimoji="0" lang="en-US" sz="3600" b="1" i="0" u="none" strike="noStrike" kern="1200" cap="none" spc="0" normalizeH="0" baseline="0" noProof="0" dirty="0">
              <a:ln>
                <a:noFill/>
              </a:ln>
              <a:solidFill>
                <a:srgbClr val="2F1311"/>
              </a:solidFill>
              <a:effectLst/>
              <a:uLnTx/>
              <a:uFillTx/>
              <a:latin typeface="Arial" panose="020B0604020202020204" pitchFamily="34" charset="0"/>
              <a:ea typeface="ＭＳ Ｐゴシック" charset="0"/>
              <a:cs typeface="Arial" panose="020B0604020202020204" pitchFamily="34" charset="0"/>
            </a:endParaRPr>
          </a:p>
        </p:txBody>
      </p:sp>
      <p:sp>
        <p:nvSpPr>
          <p:cNvPr id="122887" name="Text Box 7"/>
          <p:cNvSpPr txBox="1">
            <a:spLocks noChangeArrowheads="1"/>
          </p:cNvSpPr>
          <p:nvPr/>
        </p:nvSpPr>
        <p:spPr bwMode="auto">
          <a:xfrm>
            <a:off x="95250" y="3854450"/>
            <a:ext cx="280035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47E1C"/>
                </a:solidFill>
                <a:effectLst/>
                <a:uLnTx/>
                <a:uFillTx/>
                <a:latin typeface="Arial" panose="020B0604020202020204" pitchFamily="34" charset="0"/>
                <a:ea typeface="ＭＳ Ｐゴシック" charset="0"/>
                <a:cs typeface="Arial" panose="020B0604020202020204" pitchFamily="34" charset="0"/>
              </a:rPr>
              <a:t>أمم حام</a:t>
            </a:r>
            <a:endParaRPr kumimoji="0" lang="en-US" sz="3600" b="1" i="0" u="none" strike="noStrike" kern="1200" cap="none" spc="0" normalizeH="0" baseline="0" noProof="0" dirty="0">
              <a:ln>
                <a:noFill/>
              </a:ln>
              <a:solidFill>
                <a:srgbClr val="2F1311"/>
              </a:solidFill>
              <a:effectLst/>
              <a:uLnTx/>
              <a:uFillTx/>
              <a:latin typeface="Arial" panose="020B0604020202020204" pitchFamily="34" charset="0"/>
              <a:ea typeface="ＭＳ Ｐゴシック" charset="0"/>
              <a:cs typeface="Arial" panose="020B0604020202020204" pitchFamily="34" charset="0"/>
            </a:endParaRPr>
          </a:p>
        </p:txBody>
      </p:sp>
      <p:sp>
        <p:nvSpPr>
          <p:cNvPr id="122888" name="Oval 8"/>
          <p:cNvSpPr>
            <a:spLocks noChangeArrowheads="1"/>
          </p:cNvSpPr>
          <p:nvPr/>
        </p:nvSpPr>
        <p:spPr bwMode="auto">
          <a:xfrm rot="1239411">
            <a:off x="3341688" y="2430463"/>
            <a:ext cx="5486400" cy="2670175"/>
          </a:xfrm>
          <a:prstGeom prst="ellipse">
            <a:avLst/>
          </a:prstGeom>
          <a:noFill/>
          <a:ln w="38100">
            <a:solidFill>
              <a:srgbClr val="2A51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A51FF"/>
              </a:solidFill>
              <a:effectLst/>
              <a:uLnTx/>
              <a:uFillTx/>
              <a:latin typeface="Arial" panose="020B0604020202020204" pitchFamily="34" charset="0"/>
              <a:ea typeface="ＭＳ Ｐゴシック" charset="0"/>
              <a:cs typeface="Arial" panose="020B0604020202020204" pitchFamily="34" charset="0"/>
            </a:endParaRPr>
          </a:p>
        </p:txBody>
      </p:sp>
      <p:sp>
        <p:nvSpPr>
          <p:cNvPr id="122889" name="Oval 9"/>
          <p:cNvSpPr>
            <a:spLocks noChangeArrowheads="1"/>
          </p:cNvSpPr>
          <p:nvPr/>
        </p:nvSpPr>
        <p:spPr bwMode="auto">
          <a:xfrm rot="1788420">
            <a:off x="4554538" y="192088"/>
            <a:ext cx="4730750" cy="2514600"/>
          </a:xfrm>
          <a:prstGeom prst="ellipse">
            <a:avLst/>
          </a:prstGeom>
          <a:noFill/>
          <a:ln w="38100">
            <a:solidFill>
              <a:srgbClr val="F10B05"/>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A51FF"/>
              </a:solidFill>
              <a:effectLst/>
              <a:uLnTx/>
              <a:uFillTx/>
              <a:latin typeface="Arial" panose="020B0604020202020204" pitchFamily="34" charset="0"/>
              <a:ea typeface="ＭＳ Ｐゴシック" charset="0"/>
              <a:cs typeface="Arial" panose="020B0604020202020204" pitchFamily="34" charset="0"/>
            </a:endParaRPr>
          </a:p>
        </p:txBody>
      </p:sp>
      <p:sp>
        <p:nvSpPr>
          <p:cNvPr id="122890" name="Oval 10"/>
          <p:cNvSpPr>
            <a:spLocks noChangeArrowheads="1"/>
          </p:cNvSpPr>
          <p:nvPr/>
        </p:nvSpPr>
        <p:spPr bwMode="auto">
          <a:xfrm rot="6406337">
            <a:off x="-1001712" y="1905000"/>
            <a:ext cx="5929312" cy="3989388"/>
          </a:xfrm>
          <a:prstGeom prst="ellipse">
            <a:avLst/>
          </a:prstGeom>
          <a:noFill/>
          <a:ln w="38100">
            <a:solidFill>
              <a:srgbClr val="047E1C"/>
            </a:solidFill>
            <a:round/>
            <a:headEnd/>
            <a:tailEnd/>
          </a:ln>
          <a:extLst>
            <a:ext uri="{909E8E84-426E-40dd-AFC4-6F175D3DCCD1}">
              <a14:hiddenFill xmlns="" xmlns:a14="http://schemas.microsoft.com/office/drawing/2010/main">
                <a:solidFill>
                  <a:srgbClr val="FFFFFF"/>
                </a:solidFill>
              </a14:hiddenFill>
            </a:ext>
          </a:extLst>
        </p:spPr>
        <p:txBody>
          <a:bodyPr rot="10800000" vert="eaVert"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A51FF"/>
              </a:solidFill>
              <a:effectLst/>
              <a:uLnTx/>
              <a:uFillTx/>
              <a:latin typeface="Arial" panose="020B0604020202020204" pitchFamily="34" charset="0"/>
              <a:ea typeface="ＭＳ Ｐゴシック" charset="0"/>
              <a:cs typeface="Arial" panose="020B0604020202020204" pitchFamily="34" charset="0"/>
            </a:endParaRPr>
          </a:p>
        </p:txBody>
      </p:sp>
      <p:sp>
        <p:nvSpPr>
          <p:cNvPr id="122891" name="Text Box 11"/>
          <p:cNvSpPr txBox="1">
            <a:spLocks noChangeArrowheads="1"/>
          </p:cNvSpPr>
          <p:nvPr/>
        </p:nvSpPr>
        <p:spPr bwMode="auto">
          <a:xfrm>
            <a:off x="4572000" y="381000"/>
            <a:ext cx="358140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10B05"/>
                </a:solidFill>
                <a:effectLst/>
                <a:uLnTx/>
                <a:uFillTx/>
                <a:latin typeface="Arial" panose="020B0604020202020204" pitchFamily="34" charset="0"/>
                <a:ea typeface="ＭＳ Ｐゴシック" charset="0"/>
                <a:cs typeface="Arial" panose="020B0604020202020204" pitchFamily="34" charset="0"/>
              </a:rPr>
              <a:t>أمم يافث</a:t>
            </a:r>
            <a:endParaRPr kumimoji="0" lang="en-US" sz="3600" b="1" i="0" u="none" strike="noStrike" kern="1200" cap="none" spc="0" normalizeH="0" baseline="0" noProof="0" dirty="0">
              <a:ln>
                <a:noFill/>
              </a:ln>
              <a:solidFill>
                <a:srgbClr val="2F1311"/>
              </a:solidFill>
              <a:effectLst/>
              <a:uLnTx/>
              <a:uFillTx/>
              <a:latin typeface="Arial" panose="020B0604020202020204" pitchFamily="34" charset="0"/>
              <a:ea typeface="ＭＳ Ｐゴシック" charset="0"/>
              <a:cs typeface="Arial" panose="020B0604020202020204" pitchFamily="34" charset="0"/>
            </a:endParaRPr>
          </a:p>
        </p:txBody>
      </p:sp>
      <p:sp>
        <p:nvSpPr>
          <p:cNvPr id="122892" name="Text Box 12"/>
          <p:cNvSpPr txBox="1">
            <a:spLocks noChangeArrowheads="1"/>
          </p:cNvSpPr>
          <p:nvPr/>
        </p:nvSpPr>
        <p:spPr bwMode="auto">
          <a:xfrm>
            <a:off x="1543050" y="4235450"/>
            <a:ext cx="28003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2F1311"/>
                </a:solidFill>
                <a:effectLst/>
                <a:uLnTx/>
                <a:uFillTx/>
                <a:latin typeface="Arial" panose="020B0604020202020204" pitchFamily="34" charset="0"/>
                <a:ea typeface="ＭＳ Ｐゴシック" charset="0"/>
                <a:cs typeface="Arial" panose="020B0604020202020204" pitchFamily="34" charset="0"/>
              </a:rPr>
              <a:t>الكنعانيين</a:t>
            </a:r>
            <a:endParaRPr kumimoji="0" lang="en-US" sz="3600" b="1" i="0" u="none" strike="noStrike" kern="1200" cap="none" spc="0" normalizeH="0" baseline="0" noProof="0" dirty="0">
              <a:ln>
                <a:noFill/>
              </a:ln>
              <a:solidFill>
                <a:srgbClr val="2F1311"/>
              </a:solidFill>
              <a:effectLst/>
              <a:uLnTx/>
              <a:uFillTx/>
              <a:latin typeface="Arial" panose="020B0604020202020204" pitchFamily="34" charset="0"/>
              <a:ea typeface="ＭＳ Ｐゴシック" charset="0"/>
              <a:cs typeface="Arial" panose="020B0604020202020204" pitchFamily="34" charset="0"/>
            </a:endParaRPr>
          </a:p>
        </p:txBody>
      </p:sp>
      <p:pic>
        <p:nvPicPr>
          <p:cNvPr id="153612" name="Picture 1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800600" y="1447800"/>
            <a:ext cx="1427163" cy="69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894" name="Text Box 14"/>
          <p:cNvSpPr txBox="1">
            <a:spLocks noChangeArrowheads="1"/>
          </p:cNvSpPr>
          <p:nvPr/>
        </p:nvSpPr>
        <p:spPr bwMode="auto">
          <a:xfrm>
            <a:off x="4572000" y="1524000"/>
            <a:ext cx="1600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أراراط</a:t>
            </a:r>
            <a:endParaRPr kumimoji="0" lang="en-US" sz="3600" b="1" i="0" u="none" strike="noStrike" kern="1200" cap="none" spc="0" normalizeH="0" baseline="0" noProof="0" dirty="0">
              <a:ln>
                <a:noFill/>
              </a:ln>
              <a:solidFill>
                <a:srgbClr val="A7463F"/>
              </a:solidFill>
              <a:effectLst/>
              <a:uLnTx/>
              <a:uFillTx/>
              <a:latin typeface="Arial" panose="020B0604020202020204" pitchFamily="34" charset="0"/>
              <a:ea typeface="ＭＳ Ｐゴシック" charset="0"/>
              <a:cs typeface="Arial" panose="020B0604020202020204" pitchFamily="34" charset="0"/>
            </a:endParaRPr>
          </a:p>
        </p:txBody>
      </p:sp>
      <p:sp>
        <p:nvSpPr>
          <p:cNvPr id="122895" name="Text Box 15"/>
          <p:cNvSpPr txBox="1">
            <a:spLocks noChangeArrowheads="1"/>
          </p:cNvSpPr>
          <p:nvPr/>
        </p:nvSpPr>
        <p:spPr bwMode="auto">
          <a:xfrm>
            <a:off x="-152400" y="4724400"/>
            <a:ext cx="28003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2F1311"/>
                </a:solidFill>
                <a:effectLst/>
                <a:uLnTx/>
                <a:uFillTx/>
                <a:latin typeface="Arial" panose="020B0604020202020204" pitchFamily="34" charset="0"/>
                <a:ea typeface="ＭＳ Ｐゴシック" charset="0"/>
                <a:cs typeface="Arial" panose="020B0604020202020204" pitchFamily="34" charset="0"/>
              </a:rPr>
              <a:t>المصريين</a:t>
            </a:r>
            <a:endParaRPr kumimoji="0" lang="en-US" sz="3600" b="1" i="0" u="none" strike="noStrike" kern="1200" cap="none" spc="0" normalizeH="0" baseline="0" noProof="0" dirty="0">
              <a:ln>
                <a:noFill/>
              </a:ln>
              <a:solidFill>
                <a:srgbClr val="2F1311"/>
              </a:solidFill>
              <a:effectLst/>
              <a:uLnTx/>
              <a:uFillTx/>
              <a:latin typeface="Arial" panose="020B0604020202020204" pitchFamily="34" charset="0"/>
              <a:ea typeface="ＭＳ Ｐゴシック" charset="0"/>
              <a:cs typeface="Arial" panose="020B0604020202020204" pitchFamily="34" charset="0"/>
            </a:endParaRPr>
          </a:p>
        </p:txBody>
      </p:sp>
      <p:sp>
        <p:nvSpPr>
          <p:cNvPr id="153615" name="Text Box 16"/>
          <p:cNvSpPr txBox="1">
            <a:spLocks noChangeArrowheads="1"/>
          </p:cNvSpPr>
          <p:nvPr/>
        </p:nvSpPr>
        <p:spPr bwMode="auto">
          <a:xfrm>
            <a:off x="8615363" y="0"/>
            <a:ext cx="530915" cy="461665"/>
          </a:xfrm>
          <a:prstGeom prst="rect">
            <a:avLst/>
          </a:prstGeom>
          <a:solidFill>
            <a:srgbClr val="00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0C40E108-F0BB-B837-31C9-73A4EE3CEAA0}"/>
              </a:ext>
            </a:extLst>
          </p:cNvPr>
          <p:cNvSpPr/>
          <p:nvPr/>
        </p:nvSpPr>
        <p:spPr bwMode="auto">
          <a:xfrm>
            <a:off x="1299289" y="3129725"/>
            <a:ext cx="896447" cy="586409"/>
          </a:xfrm>
          <a:prstGeom prst="rect">
            <a:avLst/>
          </a:prstGeom>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C00000"/>
                </a:solidFill>
                <a:effectLst/>
                <a:uLnTx/>
                <a:uFillTx/>
                <a:latin typeface="Arial" pitchFamily="-112" charset="0"/>
                <a:ea typeface="+mn-ea"/>
                <a:cs typeface="+mn-cs"/>
              </a:rPr>
              <a:t>كتيم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B050"/>
                </a:solidFill>
                <a:effectLst/>
                <a:uLnTx/>
                <a:uFillTx/>
                <a:latin typeface="Arial" pitchFamily="-112" charset="0"/>
                <a:ea typeface="+mn-ea"/>
                <a:cs typeface="+mn-cs"/>
              </a:rPr>
              <a:t>(قبرص)</a:t>
            </a:r>
            <a:endParaRPr kumimoji="0" lang="en-US" sz="1800" b="1" i="0" u="none" strike="noStrike" kern="1200" cap="none" spc="0" normalizeH="0" baseline="0" noProof="0" dirty="0">
              <a:ln>
                <a:noFill/>
              </a:ln>
              <a:solidFill>
                <a:srgbClr val="00B050"/>
              </a:solidFill>
              <a:effectLst/>
              <a:uLnTx/>
              <a:uFillTx/>
              <a:latin typeface="Arial" pitchFamily="-112" charset="0"/>
              <a:ea typeface="+mn-ea"/>
              <a:cs typeface="+mn-cs"/>
            </a:endParaRPr>
          </a:p>
        </p:txBody>
      </p:sp>
      <p:sp>
        <p:nvSpPr>
          <p:cNvPr id="4" name="Rectangle 3">
            <a:extLst>
              <a:ext uri="{FF2B5EF4-FFF2-40B4-BE49-F238E27FC236}">
                <a16:creationId xmlns:a16="http://schemas.microsoft.com/office/drawing/2014/main" id="{B2F9A5B6-DDC5-0AB8-CAE3-CE45534BA6FF}"/>
              </a:ext>
            </a:extLst>
          </p:cNvPr>
          <p:cNvSpPr/>
          <p:nvPr/>
        </p:nvSpPr>
        <p:spPr bwMode="auto">
          <a:xfrm>
            <a:off x="0" y="5286151"/>
            <a:ext cx="1115616" cy="641350"/>
          </a:xfrm>
          <a:prstGeom prst="rect">
            <a:avLst/>
          </a:prstGeom>
          <a:ln>
            <a:no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B050"/>
                </a:solidFill>
                <a:effectLst/>
                <a:uLnTx/>
                <a:uFillTx/>
                <a:latin typeface="Arial" pitchFamily="-112" charset="0"/>
                <a:ea typeface="+mn-ea"/>
                <a:cs typeface="+mn-cs"/>
              </a:rPr>
              <a:t>مصرايم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2F1311"/>
                </a:solidFill>
                <a:effectLst/>
                <a:uLnTx/>
                <a:uFillTx/>
                <a:latin typeface="Arial" pitchFamily="-112" charset="0"/>
                <a:ea typeface="+mn-ea"/>
                <a:cs typeface="+mn-cs"/>
              </a:rPr>
              <a:t>(مصر)</a:t>
            </a:r>
            <a:endParaRPr kumimoji="0" lang="en-US" sz="1800" b="0" i="0" u="none" strike="noStrike" kern="1200" cap="none" spc="0" normalizeH="0" baseline="0" noProof="0" dirty="0">
              <a:ln>
                <a:noFill/>
              </a:ln>
              <a:solidFill>
                <a:srgbClr val="2F1311"/>
              </a:solidFill>
              <a:effectLst/>
              <a:uLnTx/>
              <a:uFillTx/>
              <a:latin typeface="Arial" pitchFamily="-112" charset="0"/>
              <a:ea typeface="+mn-ea"/>
              <a:cs typeface="+mn-cs"/>
            </a:endParaRPr>
          </a:p>
        </p:txBody>
      </p:sp>
      <p:sp>
        <p:nvSpPr>
          <p:cNvPr id="5" name="Rectangle 4">
            <a:extLst>
              <a:ext uri="{FF2B5EF4-FFF2-40B4-BE49-F238E27FC236}">
                <a16:creationId xmlns:a16="http://schemas.microsoft.com/office/drawing/2014/main" id="{D08DFCD7-507D-3220-3020-ADDF11693050}"/>
              </a:ext>
            </a:extLst>
          </p:cNvPr>
          <p:cNvSpPr/>
          <p:nvPr/>
        </p:nvSpPr>
        <p:spPr bwMode="auto">
          <a:xfrm>
            <a:off x="1775539" y="1295400"/>
            <a:ext cx="1098494" cy="443116"/>
          </a:xfrm>
          <a:prstGeom prst="rect">
            <a:avLst/>
          </a:prstGeom>
          <a:ln>
            <a:no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B050"/>
                </a:solidFill>
                <a:effectLst/>
                <a:uLnTx/>
                <a:uFillTx/>
                <a:latin typeface="Arial" pitchFamily="-112" charset="0"/>
                <a:ea typeface="+mn-ea"/>
                <a:cs typeface="+mn-cs"/>
              </a:rPr>
              <a:t>الحثيين</a:t>
            </a:r>
            <a:endParaRPr kumimoji="0" lang="en-US" sz="1800" b="1" i="0" u="none" strike="noStrike" kern="1200" cap="none" spc="0" normalizeH="0" baseline="0" noProof="0" dirty="0">
              <a:ln>
                <a:noFill/>
              </a:ln>
              <a:solidFill>
                <a:srgbClr val="00B050"/>
              </a:solidFill>
              <a:effectLst/>
              <a:uLnTx/>
              <a:uFillTx/>
              <a:latin typeface="Arial" pitchFamily="-112" charset="0"/>
              <a:ea typeface="+mn-ea"/>
              <a:cs typeface="+mn-cs"/>
            </a:endParaRPr>
          </a:p>
        </p:txBody>
      </p:sp>
      <p:sp>
        <p:nvSpPr>
          <p:cNvPr id="6" name="Rectangle 5">
            <a:extLst>
              <a:ext uri="{FF2B5EF4-FFF2-40B4-BE49-F238E27FC236}">
                <a16:creationId xmlns:a16="http://schemas.microsoft.com/office/drawing/2014/main" id="{4C8F658B-AC12-910F-E861-36E9C673C33D}"/>
              </a:ext>
            </a:extLst>
          </p:cNvPr>
          <p:cNvSpPr/>
          <p:nvPr/>
        </p:nvSpPr>
        <p:spPr bwMode="auto">
          <a:xfrm>
            <a:off x="3571225" y="2767776"/>
            <a:ext cx="848376" cy="632874"/>
          </a:xfrm>
          <a:prstGeom prst="rect">
            <a:avLst/>
          </a:prstGeom>
          <a:ln>
            <a:no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70C0"/>
                </a:solidFill>
                <a:effectLst/>
                <a:uLnTx/>
                <a:uFillTx/>
                <a:latin typeface="Arial" pitchFamily="-112" charset="0"/>
                <a:ea typeface="+mn-ea"/>
                <a:cs typeface="+mn-cs"/>
              </a:rPr>
              <a:t>آرام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2F1311"/>
                </a:solidFill>
                <a:effectLst/>
                <a:uLnTx/>
                <a:uFillTx/>
                <a:latin typeface="Arial" pitchFamily="-112" charset="0"/>
                <a:ea typeface="+mn-ea"/>
                <a:cs typeface="+mn-cs"/>
              </a:rPr>
              <a:t>(سوريا)</a:t>
            </a:r>
            <a:endParaRPr kumimoji="0" lang="en-US" sz="1800" b="0" i="0" u="none" strike="noStrike" kern="1200" cap="none" spc="0" normalizeH="0" baseline="0" noProof="0" dirty="0">
              <a:ln>
                <a:noFill/>
              </a:ln>
              <a:solidFill>
                <a:srgbClr val="2F1311"/>
              </a:solidFill>
              <a:effectLst/>
              <a:uLnTx/>
              <a:uFillTx/>
              <a:latin typeface="Arial" pitchFamily="-112" charset="0"/>
              <a:ea typeface="+mn-ea"/>
              <a:cs typeface="+mn-cs"/>
            </a:endParaRPr>
          </a:p>
        </p:txBody>
      </p:sp>
      <p:sp>
        <p:nvSpPr>
          <p:cNvPr id="3" name="Rectangle 2">
            <a:extLst>
              <a:ext uri="{FF2B5EF4-FFF2-40B4-BE49-F238E27FC236}">
                <a16:creationId xmlns:a16="http://schemas.microsoft.com/office/drawing/2014/main" id="{F4D3BC93-43F7-743D-F64C-0A474FAFCD28}"/>
              </a:ext>
            </a:extLst>
          </p:cNvPr>
          <p:cNvSpPr/>
          <p:nvPr/>
        </p:nvSpPr>
        <p:spPr bwMode="auto">
          <a:xfrm>
            <a:off x="3067050" y="3740710"/>
            <a:ext cx="1175437" cy="304800"/>
          </a:xfrm>
          <a:prstGeom prst="rect">
            <a:avLst/>
          </a:prstGeom>
          <a:ln>
            <a:no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B050"/>
                </a:solidFill>
                <a:effectLst/>
                <a:uLnTx/>
                <a:uFillTx/>
                <a:latin typeface="Arial" pitchFamily="-112" charset="0"/>
                <a:ea typeface="+mn-ea"/>
                <a:cs typeface="+mn-cs"/>
              </a:rPr>
              <a:t>الأموريين</a:t>
            </a:r>
            <a:endParaRPr kumimoji="0" lang="en-US" sz="1800" b="1" i="0" u="none" strike="noStrike" kern="1200" cap="none" spc="0" normalizeH="0" baseline="0" noProof="0" dirty="0">
              <a:ln>
                <a:noFill/>
              </a:ln>
              <a:solidFill>
                <a:srgbClr val="00B050"/>
              </a:solidFill>
              <a:effectLst/>
              <a:uLnTx/>
              <a:uFillTx/>
              <a:latin typeface="Arial" pitchFamily="-112" charset="0"/>
              <a:ea typeface="+mn-ea"/>
              <a:cs typeface="+mn-cs"/>
            </a:endParaRPr>
          </a:p>
        </p:txBody>
      </p:sp>
      <p:sp>
        <p:nvSpPr>
          <p:cNvPr id="7" name="Rectangle 6">
            <a:extLst>
              <a:ext uri="{FF2B5EF4-FFF2-40B4-BE49-F238E27FC236}">
                <a16:creationId xmlns:a16="http://schemas.microsoft.com/office/drawing/2014/main" id="{5FC484DC-1CFB-9945-0DBD-D3DDCD859E9B}"/>
              </a:ext>
            </a:extLst>
          </p:cNvPr>
          <p:cNvSpPr/>
          <p:nvPr/>
        </p:nvSpPr>
        <p:spPr bwMode="auto">
          <a:xfrm>
            <a:off x="2563416" y="4125484"/>
            <a:ext cx="1007809" cy="299906"/>
          </a:xfrm>
          <a:prstGeom prst="rect">
            <a:avLst/>
          </a:prstGeom>
          <a:ln>
            <a:no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B050"/>
                </a:solidFill>
                <a:effectLst/>
                <a:uLnTx/>
                <a:uFillTx/>
                <a:latin typeface="Arial" pitchFamily="-112" charset="0"/>
                <a:ea typeface="+mn-ea"/>
                <a:cs typeface="+mn-cs"/>
              </a:rPr>
              <a:t>كنعان</a:t>
            </a:r>
            <a:endParaRPr kumimoji="0" lang="en-US" sz="1800" b="1" i="0" u="none" strike="noStrike" kern="1200" cap="none" spc="0" normalizeH="0" baseline="0" noProof="0" dirty="0">
              <a:ln>
                <a:noFill/>
              </a:ln>
              <a:solidFill>
                <a:srgbClr val="00B050"/>
              </a:solidFill>
              <a:effectLst/>
              <a:uLnTx/>
              <a:uFillTx/>
              <a:latin typeface="Arial" pitchFamily="-112" charset="0"/>
              <a:ea typeface="+mn-ea"/>
              <a:cs typeface="+mn-cs"/>
            </a:endParaRPr>
          </a:p>
        </p:txBody>
      </p:sp>
      <p:sp>
        <p:nvSpPr>
          <p:cNvPr id="8" name="Rectangle 7">
            <a:extLst>
              <a:ext uri="{FF2B5EF4-FFF2-40B4-BE49-F238E27FC236}">
                <a16:creationId xmlns:a16="http://schemas.microsoft.com/office/drawing/2014/main" id="{5F05D823-B8D9-454C-D7A1-7D53D785659C}"/>
              </a:ext>
            </a:extLst>
          </p:cNvPr>
          <p:cNvSpPr/>
          <p:nvPr/>
        </p:nvSpPr>
        <p:spPr bwMode="auto">
          <a:xfrm>
            <a:off x="1966950" y="4724401"/>
            <a:ext cx="1331002" cy="381000"/>
          </a:xfrm>
          <a:prstGeom prst="rect">
            <a:avLst/>
          </a:prstGeom>
          <a:ln>
            <a:no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B050"/>
                </a:solidFill>
                <a:effectLst/>
                <a:uLnTx/>
                <a:uFillTx/>
                <a:latin typeface="Arial" pitchFamily="-112" charset="0"/>
                <a:ea typeface="+mn-ea"/>
                <a:cs typeface="+mn-cs"/>
              </a:rPr>
              <a:t>الفلسطيين</a:t>
            </a:r>
            <a:endParaRPr kumimoji="0" lang="en-US" sz="1800" b="1" i="0" u="none" strike="noStrike" kern="1200" cap="none" spc="0" normalizeH="0" baseline="0" noProof="0" dirty="0">
              <a:ln>
                <a:noFill/>
              </a:ln>
              <a:solidFill>
                <a:srgbClr val="00B050"/>
              </a:solidFill>
              <a:effectLst/>
              <a:uLnTx/>
              <a:uFillTx/>
              <a:latin typeface="Arial" pitchFamily="-112" charset="0"/>
              <a:ea typeface="+mn-ea"/>
              <a:cs typeface="+mn-cs"/>
            </a:endParaRPr>
          </a:p>
        </p:txBody>
      </p:sp>
      <p:sp>
        <p:nvSpPr>
          <p:cNvPr id="9" name="Rectangle 8">
            <a:extLst>
              <a:ext uri="{FF2B5EF4-FFF2-40B4-BE49-F238E27FC236}">
                <a16:creationId xmlns:a16="http://schemas.microsoft.com/office/drawing/2014/main" id="{92942666-32C5-C5DF-DEA1-74B49B8B0819}"/>
              </a:ext>
            </a:extLst>
          </p:cNvPr>
          <p:cNvSpPr/>
          <p:nvPr/>
        </p:nvSpPr>
        <p:spPr bwMode="auto">
          <a:xfrm>
            <a:off x="5940454" y="1015176"/>
            <a:ext cx="1427163" cy="280224"/>
          </a:xfrm>
          <a:prstGeom prst="rect">
            <a:avLst/>
          </a:prstGeom>
          <a:ln>
            <a:no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C00000"/>
                </a:solidFill>
                <a:effectLst/>
                <a:uLnTx/>
                <a:uFillTx/>
                <a:latin typeface="Arial" pitchFamily="-112" charset="0"/>
                <a:ea typeface="+mn-ea"/>
                <a:cs typeface="+mn-cs"/>
              </a:rPr>
              <a:t>أشكناز</a:t>
            </a:r>
            <a:endParaRPr kumimoji="0" lang="en-US" sz="1800" b="1" i="0" u="none" strike="noStrike" kern="1200" cap="none" spc="0" normalizeH="0" baseline="0" noProof="0" dirty="0">
              <a:ln>
                <a:noFill/>
              </a:ln>
              <a:solidFill>
                <a:srgbClr val="C00000"/>
              </a:solidFill>
              <a:effectLst/>
              <a:uLnTx/>
              <a:uFillTx/>
              <a:latin typeface="Arial" pitchFamily="-112" charset="0"/>
              <a:ea typeface="+mn-ea"/>
              <a:cs typeface="+mn-cs"/>
            </a:endParaRPr>
          </a:p>
        </p:txBody>
      </p:sp>
      <p:sp>
        <p:nvSpPr>
          <p:cNvPr id="10" name="Rectangle 9">
            <a:extLst>
              <a:ext uri="{FF2B5EF4-FFF2-40B4-BE49-F238E27FC236}">
                <a16:creationId xmlns:a16="http://schemas.microsoft.com/office/drawing/2014/main" id="{D7C7E8C2-7411-8AC3-B89C-C2DFAEEE5373}"/>
              </a:ext>
            </a:extLst>
          </p:cNvPr>
          <p:cNvSpPr/>
          <p:nvPr/>
        </p:nvSpPr>
        <p:spPr bwMode="auto">
          <a:xfrm>
            <a:off x="3419871" y="5977558"/>
            <a:ext cx="999729" cy="641350"/>
          </a:xfrm>
          <a:prstGeom prst="rect">
            <a:avLst/>
          </a:prstGeom>
          <a:ln>
            <a:noFill/>
            <a:headEnd type="none" w="med" len="med"/>
            <a:tailEnd type="none" w="med" len="med"/>
          </a:ln>
          <a:effec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2060"/>
                </a:solidFill>
                <a:effectLst/>
                <a:uLnTx/>
                <a:uFillTx/>
                <a:latin typeface="Arial" pitchFamily="-112" charset="0"/>
                <a:ea typeface="+mn-ea"/>
                <a:cs typeface="+mn-cs"/>
              </a:rPr>
              <a:t>يقطان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2F1311"/>
                </a:solidFill>
                <a:effectLst/>
                <a:uLnTx/>
                <a:uFillTx/>
                <a:latin typeface="Arial" pitchFamily="-112" charset="0"/>
                <a:ea typeface="+mn-ea"/>
                <a:cs typeface="+mn-cs"/>
              </a:rPr>
              <a:t>(العربية)</a:t>
            </a:r>
            <a:endParaRPr kumimoji="0" lang="en-US" sz="1800" b="1" i="0" u="none" strike="noStrike" kern="1200" cap="none" spc="0" normalizeH="0" baseline="0" noProof="0" dirty="0">
              <a:ln>
                <a:noFill/>
              </a:ln>
              <a:solidFill>
                <a:srgbClr val="2F1311"/>
              </a:solidFill>
              <a:effectLst/>
              <a:uLnTx/>
              <a:uFillTx/>
              <a:latin typeface="Arial" pitchFamily="-112" charset="0"/>
              <a:ea typeface="+mn-ea"/>
              <a:cs typeface="+mn-cs"/>
            </a:endParaRPr>
          </a:p>
        </p:txBody>
      </p:sp>
      <p:sp>
        <p:nvSpPr>
          <p:cNvPr id="11" name="Rectangle 10">
            <a:extLst>
              <a:ext uri="{FF2B5EF4-FFF2-40B4-BE49-F238E27FC236}">
                <a16:creationId xmlns:a16="http://schemas.microsoft.com/office/drawing/2014/main" id="{BCF69B4A-6905-1EFF-8888-530B0A889090}"/>
              </a:ext>
            </a:extLst>
          </p:cNvPr>
          <p:cNvSpPr/>
          <p:nvPr/>
        </p:nvSpPr>
        <p:spPr bwMode="auto">
          <a:xfrm>
            <a:off x="7596217" y="2433434"/>
            <a:ext cx="846796" cy="641350"/>
          </a:xfrm>
          <a:prstGeom prst="rect">
            <a:avLst/>
          </a:prstGeom>
          <a:ln>
            <a:no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C00000"/>
                </a:solidFill>
                <a:effectLst/>
                <a:uLnTx/>
                <a:uFillTx/>
                <a:latin typeface="Arial" pitchFamily="-112" charset="0"/>
                <a:ea typeface="+mn-ea"/>
                <a:cs typeface="+mn-cs"/>
              </a:rPr>
              <a:t>مادي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2F1311"/>
                </a:solidFill>
                <a:effectLst/>
                <a:uLnTx/>
                <a:uFillTx/>
                <a:latin typeface="Arial" pitchFamily="-112" charset="0"/>
                <a:ea typeface="+mn-ea"/>
                <a:cs typeface="+mn-cs"/>
              </a:rPr>
              <a:t>(ميداس)</a:t>
            </a:r>
            <a:endParaRPr kumimoji="0" lang="en-US" sz="1800" b="1" i="0" u="none" strike="noStrike" kern="1200" cap="none" spc="0" normalizeH="0" baseline="0" noProof="0" dirty="0">
              <a:ln>
                <a:noFill/>
              </a:ln>
              <a:solidFill>
                <a:srgbClr val="2F1311"/>
              </a:solidFill>
              <a:effectLst/>
              <a:uLnTx/>
              <a:uFillTx/>
              <a:latin typeface="Arial" pitchFamily="-112" charset="0"/>
              <a:ea typeface="+mn-ea"/>
              <a:cs typeface="+mn-cs"/>
            </a:endParaRPr>
          </a:p>
        </p:txBody>
      </p:sp>
      <p:sp>
        <p:nvSpPr>
          <p:cNvPr id="12" name="Rectangle 11">
            <a:extLst>
              <a:ext uri="{FF2B5EF4-FFF2-40B4-BE49-F238E27FC236}">
                <a16:creationId xmlns:a16="http://schemas.microsoft.com/office/drawing/2014/main" id="{5236BA8F-68CE-E31A-CCC1-918FC7A96CD1}"/>
              </a:ext>
            </a:extLst>
          </p:cNvPr>
          <p:cNvSpPr/>
          <p:nvPr/>
        </p:nvSpPr>
        <p:spPr bwMode="auto">
          <a:xfrm>
            <a:off x="5270934" y="2452484"/>
            <a:ext cx="1129866" cy="543892"/>
          </a:xfrm>
          <a:prstGeom prst="rect">
            <a:avLst/>
          </a:prstGeom>
          <a:ln>
            <a:no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2060"/>
                </a:solidFill>
                <a:effectLst/>
                <a:uLnTx/>
                <a:uFillTx/>
                <a:latin typeface="Arial" pitchFamily="-112" charset="0"/>
                <a:ea typeface="+mn-ea"/>
                <a:cs typeface="+mn-cs"/>
              </a:rPr>
              <a:t>آشور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2F1311"/>
                </a:solidFill>
                <a:effectLst/>
                <a:uLnTx/>
                <a:uFillTx/>
                <a:latin typeface="Arial" pitchFamily="-112" charset="0"/>
                <a:ea typeface="+mn-ea"/>
                <a:cs typeface="+mn-cs"/>
              </a:rPr>
              <a:t>(أشور)</a:t>
            </a:r>
            <a:endParaRPr kumimoji="0" lang="en-US" sz="1800" b="1" i="0" u="none" strike="noStrike" kern="1200" cap="none" spc="0" normalizeH="0" baseline="0" noProof="0" dirty="0">
              <a:ln>
                <a:noFill/>
              </a:ln>
              <a:solidFill>
                <a:srgbClr val="2F1311"/>
              </a:solidFill>
              <a:effectLst/>
              <a:uLnTx/>
              <a:uFillTx/>
              <a:latin typeface="Arial" pitchFamily="-112" charset="0"/>
              <a:ea typeface="+mn-ea"/>
              <a:cs typeface="+mn-cs"/>
            </a:endParaRPr>
          </a:p>
        </p:txBody>
      </p:sp>
      <p:sp>
        <p:nvSpPr>
          <p:cNvPr id="13" name="Rectangle 12">
            <a:extLst>
              <a:ext uri="{FF2B5EF4-FFF2-40B4-BE49-F238E27FC236}">
                <a16:creationId xmlns:a16="http://schemas.microsoft.com/office/drawing/2014/main" id="{27AA10A2-C16B-296E-161A-2577B7C60AA3}"/>
              </a:ext>
            </a:extLst>
          </p:cNvPr>
          <p:cNvSpPr/>
          <p:nvPr/>
        </p:nvSpPr>
        <p:spPr bwMode="auto">
          <a:xfrm>
            <a:off x="7851558" y="4399726"/>
            <a:ext cx="763804" cy="631682"/>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2060"/>
                </a:solidFill>
                <a:effectLst/>
                <a:uLnTx/>
                <a:uFillTx/>
                <a:latin typeface="Arial" pitchFamily="-112" charset="0"/>
                <a:ea typeface="+mn-ea"/>
                <a:cs typeface="+mn-cs"/>
              </a:rPr>
              <a:t>عيلام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2F1311"/>
                </a:solidFill>
                <a:effectLst/>
                <a:uLnTx/>
                <a:uFillTx/>
                <a:latin typeface="Arial" pitchFamily="-112" charset="0"/>
                <a:ea typeface="+mn-ea"/>
                <a:cs typeface="+mn-cs"/>
              </a:rPr>
              <a:t>(فارس)</a:t>
            </a:r>
            <a:endParaRPr kumimoji="0" lang="en-US" sz="1800" b="0" i="0" u="none" strike="noStrike" kern="1200" cap="none" spc="0" normalizeH="0" baseline="0" noProof="0" dirty="0">
              <a:ln>
                <a:noFill/>
              </a:ln>
              <a:solidFill>
                <a:srgbClr val="2F1311"/>
              </a:solidFill>
              <a:effectLst/>
              <a:uLnTx/>
              <a:uFillTx/>
              <a:latin typeface="Arial" pitchFamily="-112" charset="0"/>
              <a:ea typeface="+mn-ea"/>
              <a:cs typeface="+mn-cs"/>
            </a:endParaRPr>
          </a:p>
        </p:txBody>
      </p:sp>
      <p:sp>
        <p:nvSpPr>
          <p:cNvPr id="14" name="Rectangle 13">
            <a:extLst>
              <a:ext uri="{FF2B5EF4-FFF2-40B4-BE49-F238E27FC236}">
                <a16:creationId xmlns:a16="http://schemas.microsoft.com/office/drawing/2014/main" id="{42943BED-5B02-2CAC-6775-89434BCB774C}"/>
              </a:ext>
            </a:extLst>
          </p:cNvPr>
          <p:cNvSpPr/>
          <p:nvPr/>
        </p:nvSpPr>
        <p:spPr bwMode="auto">
          <a:xfrm>
            <a:off x="6421222" y="4876800"/>
            <a:ext cx="1409044" cy="356661"/>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2060"/>
                </a:solidFill>
                <a:effectLst/>
                <a:uLnTx/>
                <a:uFillTx/>
                <a:latin typeface="Arial" pitchFamily="-112" charset="0"/>
                <a:ea typeface="+mn-ea"/>
                <a:cs typeface="+mn-cs"/>
              </a:rPr>
              <a:t>أرفكشاد</a:t>
            </a:r>
            <a:endParaRPr kumimoji="0" lang="en-US" sz="1800" b="1" i="0" u="none" strike="noStrike" kern="1200" cap="none" spc="0" normalizeH="0" baseline="0" noProof="0" dirty="0">
              <a:ln>
                <a:noFill/>
              </a:ln>
              <a:solidFill>
                <a:srgbClr val="002060"/>
              </a:solidFill>
              <a:effectLst/>
              <a:uLnTx/>
              <a:uFillTx/>
              <a:latin typeface="Arial" pitchFamily="-112" charset="0"/>
              <a:ea typeface="+mn-ea"/>
              <a:cs typeface="+mn-cs"/>
            </a:endParaRPr>
          </a:p>
        </p:txBody>
      </p:sp>
    </p:spTree>
    <p:extLst>
      <p:ext uri="{BB962C8B-B14F-4D97-AF65-F5344CB8AC3E}">
        <p14:creationId xmlns:p14="http://schemas.microsoft.com/office/powerpoint/2010/main" val="2572501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2894"/>
                                        </p:tgtEl>
                                        <p:attrNameLst>
                                          <p:attrName>style.visibility</p:attrName>
                                        </p:attrNameLst>
                                      </p:cBhvr>
                                      <p:to>
                                        <p:strVal val="visible"/>
                                      </p:to>
                                    </p:set>
                                    <p:animEffect transition="in" filter="dissolve">
                                      <p:cBhvr>
                                        <p:cTn id="7" dur="500"/>
                                        <p:tgtEl>
                                          <p:spTgt spid="1228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2883"/>
                                        </p:tgtEl>
                                        <p:attrNameLst>
                                          <p:attrName>style.visibility</p:attrName>
                                        </p:attrNameLst>
                                      </p:cBhvr>
                                      <p:to>
                                        <p:strVal val="visible"/>
                                      </p:to>
                                    </p:set>
                                    <p:animEffect transition="in" filter="fade">
                                      <p:cBhvr>
                                        <p:cTn id="12" dur="500"/>
                                        <p:tgtEl>
                                          <p:spTgt spid="12288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2889"/>
                                        </p:tgtEl>
                                        <p:attrNameLst>
                                          <p:attrName>style.visibility</p:attrName>
                                        </p:attrNameLst>
                                      </p:cBhvr>
                                      <p:to>
                                        <p:strVal val="visible"/>
                                      </p:to>
                                    </p:set>
                                    <p:animEffect transition="in" filter="fade">
                                      <p:cBhvr>
                                        <p:cTn id="17" dur="500"/>
                                        <p:tgtEl>
                                          <p:spTgt spid="12288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2891"/>
                                        </p:tgtEl>
                                        <p:attrNameLst>
                                          <p:attrName>style.visibility</p:attrName>
                                        </p:attrNameLst>
                                      </p:cBhvr>
                                      <p:to>
                                        <p:strVal val="visible"/>
                                      </p:to>
                                    </p:set>
                                    <p:animEffect transition="in" filter="dissolve">
                                      <p:cBhvr>
                                        <p:cTn id="22" dur="500"/>
                                        <p:tgtEl>
                                          <p:spTgt spid="12289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2888"/>
                                        </p:tgtEl>
                                        <p:attrNameLst>
                                          <p:attrName>style.visibility</p:attrName>
                                        </p:attrNameLst>
                                      </p:cBhvr>
                                      <p:to>
                                        <p:strVal val="visible"/>
                                      </p:to>
                                    </p:set>
                                    <p:animEffect transition="in" filter="fade">
                                      <p:cBhvr>
                                        <p:cTn id="27" dur="500"/>
                                        <p:tgtEl>
                                          <p:spTgt spid="12288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22886"/>
                                        </p:tgtEl>
                                        <p:attrNameLst>
                                          <p:attrName>style.visibility</p:attrName>
                                        </p:attrNameLst>
                                      </p:cBhvr>
                                      <p:to>
                                        <p:strVal val="visible"/>
                                      </p:to>
                                    </p:set>
                                    <p:animEffect transition="in" filter="dissolve">
                                      <p:cBhvr>
                                        <p:cTn id="32" dur="500"/>
                                        <p:tgtEl>
                                          <p:spTgt spid="12288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22885"/>
                                        </p:tgtEl>
                                        <p:attrNameLst>
                                          <p:attrName>style.visibility</p:attrName>
                                        </p:attrNameLst>
                                      </p:cBhvr>
                                      <p:to>
                                        <p:strVal val="visible"/>
                                      </p:to>
                                    </p:set>
                                    <p:animEffect transition="in" filter="dissolve">
                                      <p:cBhvr>
                                        <p:cTn id="37" dur="500"/>
                                        <p:tgtEl>
                                          <p:spTgt spid="12288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2890"/>
                                        </p:tgtEl>
                                        <p:attrNameLst>
                                          <p:attrName>style.visibility</p:attrName>
                                        </p:attrNameLst>
                                      </p:cBhvr>
                                      <p:to>
                                        <p:strVal val="visible"/>
                                      </p:to>
                                    </p:set>
                                    <p:animEffect transition="in" filter="fade">
                                      <p:cBhvr>
                                        <p:cTn id="42" dur="500"/>
                                        <p:tgtEl>
                                          <p:spTgt spid="12289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22887"/>
                                        </p:tgtEl>
                                        <p:attrNameLst>
                                          <p:attrName>style.visibility</p:attrName>
                                        </p:attrNameLst>
                                      </p:cBhvr>
                                      <p:to>
                                        <p:strVal val="visible"/>
                                      </p:to>
                                    </p:set>
                                    <p:animEffect transition="in" filter="dissolve">
                                      <p:cBhvr>
                                        <p:cTn id="47" dur="500"/>
                                        <p:tgtEl>
                                          <p:spTgt spid="12288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22895"/>
                                        </p:tgtEl>
                                        <p:attrNameLst>
                                          <p:attrName>style.visibility</p:attrName>
                                        </p:attrNameLst>
                                      </p:cBhvr>
                                      <p:to>
                                        <p:strVal val="visible"/>
                                      </p:to>
                                    </p:set>
                                    <p:animEffect transition="in" filter="dissolve">
                                      <p:cBhvr>
                                        <p:cTn id="52" dur="500"/>
                                        <p:tgtEl>
                                          <p:spTgt spid="122895"/>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22892"/>
                                        </p:tgtEl>
                                        <p:attrNameLst>
                                          <p:attrName>style.visibility</p:attrName>
                                        </p:attrNameLst>
                                      </p:cBhvr>
                                      <p:to>
                                        <p:strVal val="visible"/>
                                      </p:to>
                                    </p:set>
                                    <p:animEffect transition="in" filter="dissolve">
                                      <p:cBhvr>
                                        <p:cTn id="57" dur="500"/>
                                        <p:tgtEl>
                                          <p:spTgt spid="122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3" grpId="0" animBg="1"/>
      <p:bldP spid="122885" grpId="0" autoUpdateAnimBg="0"/>
      <p:bldP spid="122886" grpId="0" autoUpdateAnimBg="0"/>
      <p:bldP spid="122887" grpId="0" autoUpdateAnimBg="0"/>
      <p:bldP spid="122888" grpId="0" animBg="1" autoUpdateAnimBg="0"/>
      <p:bldP spid="122889" grpId="0" animBg="1" autoUpdateAnimBg="0"/>
      <p:bldP spid="122890" grpId="0" animBg="1" autoUpdateAnimBg="0"/>
      <p:bldP spid="122891" grpId="0" autoUpdateAnimBg="0"/>
      <p:bldP spid="122892" grpId="0" autoUpdateAnimBg="0"/>
      <p:bldP spid="122894" grpId="0" autoUpdateAnimBg="0"/>
      <p:bldP spid="122895"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idx="4294967295"/>
          </p:nvPr>
        </p:nvSpPr>
        <p:spPr>
          <a:xfrm>
            <a:off x="685800" y="2209800"/>
            <a:ext cx="7772400" cy="1676400"/>
          </a:xfrm>
        </p:spPr>
        <p:txBody>
          <a:bodyPr/>
          <a:lstStyle/>
          <a:p>
            <a:pPr eaLnBrk="1" hangingPunct="1">
              <a:defRPr/>
            </a:pPr>
            <a:r>
              <a:rPr lang="ar-JO" sz="6000" b="1" i="1" dirty="0">
                <a:solidFill>
                  <a:srgbClr val="CC9900"/>
                </a:solidFill>
                <a:latin typeface="Arial" panose="020B0604020202020204" pitchFamily="34" charset="0"/>
                <a:cs typeface="Arial" panose="020B0604020202020204" pitchFamily="34" charset="0"/>
              </a:rPr>
              <a:t>كيف أثر الفرس              على إسرائيل؟</a:t>
            </a:r>
            <a:endParaRPr lang="en-US" sz="6000" dirty="0">
              <a:solidFill>
                <a:srgbClr val="CC9900"/>
              </a:solidFill>
              <a:latin typeface="Arial" panose="020B0604020202020204" pitchFamily="34" charset="0"/>
              <a:cs typeface="Arial" panose="020B0604020202020204" pitchFamily="34" charset="0"/>
            </a:endParaRPr>
          </a:p>
        </p:txBody>
      </p:sp>
    </p:spTree>
  </p:cSld>
  <p:clrMapOvr>
    <a:masterClrMapping/>
  </p:clrMapOvr>
  <p:transition>
    <p:fade thruBlk="1"/>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2" descr="Te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0800"/>
            <a:ext cx="7467600" cy="690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5" name="Rectangle 3"/>
          <p:cNvSpPr>
            <a:spLocks noChangeArrowheads="1"/>
          </p:cNvSpPr>
          <p:nvPr/>
        </p:nvSpPr>
        <p:spPr bwMode="auto">
          <a:xfrm>
            <a:off x="7239000" y="0"/>
            <a:ext cx="1905000" cy="7086600"/>
          </a:xfrm>
          <a:prstGeom prst="rect">
            <a:avLst/>
          </a:prstGeom>
          <a:solidFill>
            <a:srgbClr val="0604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20836" name="Rectangle 4"/>
          <p:cNvSpPr>
            <a:spLocks noGrp="1" noChangeArrowheads="1"/>
          </p:cNvSpPr>
          <p:nvPr>
            <p:ph type="title"/>
          </p:nvPr>
        </p:nvSpPr>
        <p:spPr>
          <a:xfrm>
            <a:off x="914400" y="5715000"/>
            <a:ext cx="8229600" cy="1143000"/>
          </a:xfrm>
          <a:solidFill>
            <a:srgbClr val="336600"/>
          </a:solidFill>
        </p:spPr>
        <p:txBody>
          <a:bodyPr/>
          <a:lstStyle/>
          <a:p>
            <a:pPr eaLnBrk="1" hangingPunct="1">
              <a:defRPr/>
            </a:pPr>
            <a:r>
              <a:rPr lang="ar-JO" sz="3200" b="1" dirty="0">
                <a:latin typeface="Arial" panose="020B0604020202020204" pitchFamily="34" charset="0"/>
                <a:cs typeface="Arial" panose="020B0604020202020204" pitchFamily="34" charset="0"/>
              </a:rPr>
              <a:t>دارت الحياة اليهودية حول هيكل سليمان لمدة 400 عام (959-586 قبل الميلاد)</a:t>
            </a:r>
            <a:endParaRPr lang="en-US" sz="3200" b="1" dirty="0">
              <a:latin typeface="Arial" panose="020B0604020202020204" pitchFamily="34" charset="0"/>
              <a:cs typeface="Arial" panose="020B0604020202020204" pitchFamily="34" charset="0"/>
            </a:endParaRPr>
          </a:p>
        </p:txBody>
      </p:sp>
      <p:sp>
        <p:nvSpPr>
          <p:cNvPr id="120837" name="Text Box 5"/>
          <p:cNvSpPr txBox="1">
            <a:spLocks noChangeArrowheads="1"/>
          </p:cNvSpPr>
          <p:nvPr/>
        </p:nvSpPr>
        <p:spPr bwMode="auto">
          <a:xfrm>
            <a:off x="152400" y="152400"/>
            <a:ext cx="7086600" cy="646331"/>
          </a:xfrm>
          <a:prstGeom prst="rect">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a:noFill/>
          </a:ln>
          <a:effectLst>
            <a:outerShdw blurRad="63500" dist="38099" dir="2700000" algn="ctr" rotWithShape="0">
              <a:schemeClr val="bg2">
                <a:alpha val="74998"/>
              </a:schemeClr>
            </a:outerShdw>
          </a:effectLst>
          <a:extLs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ctr" eaLnBrk="1" hangingPunct="1">
              <a:spcBef>
                <a:spcPct val="50000"/>
              </a:spcBef>
              <a:defRPr/>
            </a:pPr>
            <a:r>
              <a:rPr lang="ar-JO" sz="3600" b="1" dirty="0">
                <a:effectLst>
                  <a:outerShdw blurRad="38100" dist="38100" dir="2700000" algn="tl">
                    <a:srgbClr val="000000"/>
                  </a:outerShdw>
                </a:effectLst>
                <a:latin typeface="Arial" panose="020B0604020202020204" pitchFamily="34" charset="0"/>
                <a:cs typeface="Arial" panose="020B0604020202020204" pitchFamily="34" charset="0"/>
              </a:rPr>
              <a:t>كيف أثر الفرس على إسرائيل؟</a:t>
            </a:r>
            <a:endParaRPr lang="en-US" sz="36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69" name="Picture 2" descr="Temple Bowl"/>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525000" cy="693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1859" name="Rectangle 3"/>
          <p:cNvSpPr>
            <a:spLocks noGrp="1" noChangeArrowheads="1"/>
          </p:cNvSpPr>
          <p:nvPr>
            <p:ph type="title"/>
          </p:nvPr>
        </p:nvSpPr>
        <p:spPr>
          <a:xfrm>
            <a:off x="4648200" y="5867400"/>
            <a:ext cx="4495800" cy="990600"/>
          </a:xfrm>
          <a:solidFill>
            <a:schemeClr val="bg1"/>
          </a:solidFill>
        </p:spPr>
        <p:txBody>
          <a:bodyPr/>
          <a:lstStyle/>
          <a:p>
            <a:pPr eaLnBrk="1" hangingPunct="1">
              <a:defRPr/>
            </a:pPr>
            <a:r>
              <a:rPr lang="ar-JO" sz="3200" dirty="0">
                <a:latin typeface="Arial" panose="020B0604020202020204" pitchFamily="34" charset="0"/>
                <a:cs typeface="Arial" panose="020B0604020202020204" pitchFamily="34" charset="0"/>
              </a:rPr>
              <a:t>حافظ اليهود على القداسة        في حوض الإغتسال</a:t>
            </a:r>
            <a:endParaRPr lang="en-US" sz="3200" dirty="0">
              <a:latin typeface="Arial" panose="020B0604020202020204" pitchFamily="34" charset="0"/>
              <a:cs typeface="Arial" panose="020B0604020202020204" pitchFamily="34" charset="0"/>
            </a:endParaRPr>
          </a:p>
        </p:txBody>
      </p:sp>
      <p:sp>
        <p:nvSpPr>
          <p:cNvPr id="121860" name="Line 4"/>
          <p:cNvSpPr>
            <a:spLocks noChangeShapeType="1"/>
          </p:cNvSpPr>
          <p:nvPr/>
        </p:nvSpPr>
        <p:spPr bwMode="auto">
          <a:xfrm>
            <a:off x="0" y="0"/>
            <a:ext cx="9144000" cy="6858000"/>
          </a:xfrm>
          <a:prstGeom prst="line">
            <a:avLst/>
          </a:prstGeom>
          <a:noFill/>
          <a:ln w="762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21861" name="Line 5"/>
          <p:cNvSpPr>
            <a:spLocks noChangeShapeType="1"/>
          </p:cNvSpPr>
          <p:nvPr/>
        </p:nvSpPr>
        <p:spPr bwMode="auto">
          <a:xfrm rot="5400000">
            <a:off x="1143000" y="-1143000"/>
            <a:ext cx="6858000" cy="9144000"/>
          </a:xfrm>
          <a:prstGeom prst="line">
            <a:avLst/>
          </a:prstGeom>
          <a:noFill/>
          <a:ln w="762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21862" name="Rectangle 6"/>
          <p:cNvSpPr>
            <a:spLocks noChangeArrowheads="1"/>
          </p:cNvSpPr>
          <p:nvPr/>
        </p:nvSpPr>
        <p:spPr bwMode="auto">
          <a:xfrm rot="-929834">
            <a:off x="-14288" y="2208213"/>
            <a:ext cx="9144001" cy="3041650"/>
          </a:xfrm>
          <a:prstGeom prst="rect">
            <a:avLst/>
          </a:prstGeom>
          <a:solidFill>
            <a:srgbClr val="FF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ar-JO" sz="8800" dirty="0">
                <a:effectLst>
                  <a:outerShdw blurRad="38100" dist="38100" dir="2700000" algn="tl">
                    <a:srgbClr val="000000"/>
                  </a:outerShdw>
                </a:effectLst>
                <a:latin typeface="Arial" panose="020B0604020202020204" pitchFamily="34" charset="0"/>
                <a:cs typeface="Arial" panose="020B0604020202020204" pitchFamily="34" charset="0"/>
              </a:rPr>
              <a:t>دُمِر                  الهيكل</a:t>
            </a:r>
            <a:endParaRPr lang="en-US" sz="88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21863" name="Text Box 7"/>
          <p:cNvSpPr txBox="1">
            <a:spLocks noChangeArrowheads="1"/>
          </p:cNvSpPr>
          <p:nvPr/>
        </p:nvSpPr>
        <p:spPr bwMode="auto">
          <a:xfrm>
            <a:off x="152400" y="152400"/>
            <a:ext cx="6096000" cy="641350"/>
          </a:xfrm>
          <a:prstGeom prst="rect">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a:noFill/>
          </a:ln>
          <a:effectLst>
            <a:outerShdw blurRad="63500" dist="38099" dir="2700000" algn="ctr" rotWithShape="0">
              <a:schemeClr val="bg2">
                <a:alpha val="74998"/>
              </a:schemeClr>
            </a:outerShdw>
          </a:effectLst>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spcBef>
                <a:spcPct val="50000"/>
              </a:spcBef>
              <a:defRPr/>
            </a:pPr>
            <a:r>
              <a:rPr lang="ar-JO" sz="3600" b="1" dirty="0">
                <a:effectLst>
                  <a:outerShdw blurRad="38100" dist="38100" dir="2700000" algn="tl">
                    <a:srgbClr val="000000"/>
                  </a:outerShdw>
                </a:effectLst>
                <a:latin typeface="Arial" panose="020B0604020202020204" pitchFamily="34" charset="0"/>
                <a:cs typeface="Arial" panose="020B0604020202020204" pitchFamily="34" charset="0"/>
              </a:rPr>
              <a:t>كيف أثر الفرس على إسرائيل؟</a:t>
            </a:r>
            <a:endParaRPr lang="en-US" sz="36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21861"/>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121860"/>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218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2" grpId="0" animBg="1"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ChangeArrowheads="1"/>
          </p:cNvSpPr>
          <p:nvPr/>
        </p:nvSpPr>
        <p:spPr bwMode="auto">
          <a:xfrm>
            <a:off x="0" y="1041400"/>
            <a:ext cx="9144000" cy="13234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eaLnBrk="1" hangingPunct="1">
              <a:defRPr/>
            </a:pPr>
            <a:r>
              <a:rPr lang="ar-JO" sz="2000" b="1" dirty="0">
                <a:solidFill>
                  <a:schemeClr val="bg1"/>
                </a:solidFill>
                <a:latin typeface="Arial" panose="020B0604020202020204" pitchFamily="34" charset="0"/>
                <a:cs typeface="Arial" panose="020B0604020202020204" pitchFamily="34" charset="0"/>
              </a:rPr>
              <a:t>وفي السنة الأولى لكورش ملك فارس عند تمام كلام الرب بفم إرميا نبه الرب روح كورش ملك فارس فأطلق نداء في كل مملكته وبالكتابة أيضاً قائلاً هكذا قال كورش ملك فارس جميع ممالك الأرض دفعها لي الرب إله السماء وهو أوصاني أن أبني له بيتاً في أورشليم التي في يهوذا من منكم من كل شعبه ليكن إلهه معه ويصعد إلى أورشليم التي في يهوذا فيبني بيت الرب إله إسرائيل هو الإله الذي في أورشليم (عزرا 1: 1-3)</a:t>
            </a:r>
            <a:endParaRPr lang="en-US" sz="2000" b="1" dirty="0">
              <a:solidFill>
                <a:schemeClr val="bg1"/>
              </a:solidFill>
              <a:latin typeface="Arial" panose="020B0604020202020204" pitchFamily="34" charset="0"/>
              <a:cs typeface="Arial" panose="020B0604020202020204" pitchFamily="34" charset="0"/>
            </a:endParaRPr>
          </a:p>
        </p:txBody>
      </p:sp>
      <p:sp>
        <p:nvSpPr>
          <p:cNvPr id="122883" name="Rectangle 3"/>
          <p:cNvSpPr>
            <a:spLocks noChangeArrowheads="1"/>
          </p:cNvSpPr>
          <p:nvPr/>
        </p:nvSpPr>
        <p:spPr bwMode="auto">
          <a:xfrm>
            <a:off x="0" y="4575175"/>
            <a:ext cx="9144000" cy="13234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eaLnBrk="1" hangingPunct="1">
              <a:defRPr/>
            </a:pPr>
            <a:r>
              <a:rPr lang="ar-JO" sz="2000" b="1" dirty="0">
                <a:solidFill>
                  <a:schemeClr val="bg1"/>
                </a:solidFill>
                <a:latin typeface="Arial" panose="020B0604020202020204" pitchFamily="34" charset="0"/>
                <a:cs typeface="Arial" panose="020B0604020202020204" pitchFamily="34" charset="0"/>
              </a:rPr>
              <a:t>من بين جميع الإمبراطوريات البشرية التي أثرت على شعب إسرائيل، فعل الفرس شيئًا فريدًا إلى حد ما - فقد سمحوا بعودة شعب مملكة يهوذا الجنوبية بأمر الله (أنظر الآيات أعلاه)، بعد 70 عامًا من سبيهم من قبل مملكة البابليون في عهد الملك نبوخذ نصر.</a:t>
            </a:r>
            <a:endParaRPr lang="en-US" sz="2000" b="1" dirty="0">
              <a:solidFill>
                <a:schemeClr val="bg1"/>
              </a:solidFill>
              <a:latin typeface="Arial" panose="020B0604020202020204" pitchFamily="34" charset="0"/>
              <a:cs typeface="Arial" panose="020B0604020202020204" pitchFamily="34" charset="0"/>
            </a:endParaRPr>
          </a:p>
          <a:p>
            <a:pPr>
              <a:defRPr/>
            </a:pPr>
            <a:endParaRPr lang="en-US" sz="2000" b="1" dirty="0">
              <a:solidFill>
                <a:schemeClr val="bg1"/>
              </a:solidFill>
              <a:latin typeface="Arial" panose="020B0604020202020204" pitchFamily="34" charset="0"/>
              <a:cs typeface="Arial" panose="020B0604020202020204" pitchFamily="34" charset="0"/>
            </a:endParaRPr>
          </a:p>
        </p:txBody>
      </p:sp>
      <p:sp>
        <p:nvSpPr>
          <p:cNvPr id="122884" name="Text Box 4"/>
          <p:cNvSpPr txBox="1">
            <a:spLocks noChangeArrowheads="1"/>
          </p:cNvSpPr>
          <p:nvPr/>
        </p:nvSpPr>
        <p:spPr bwMode="auto">
          <a:xfrm>
            <a:off x="152400" y="152400"/>
            <a:ext cx="8740080" cy="584775"/>
          </a:xfrm>
          <a:prstGeom prst="rect">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a:noFill/>
          </a:ln>
          <a:effectLst>
            <a:outerShdw blurRad="63500" dist="38099" dir="2700000" algn="ctr" rotWithShape="0">
              <a:schemeClr val="bg2">
                <a:alpha val="74998"/>
              </a:schemeClr>
            </a:outerShdw>
          </a:effectLst>
          <a:extLs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ctr" eaLnBrk="1" hangingPunct="1">
              <a:spcBef>
                <a:spcPct val="50000"/>
              </a:spcBef>
              <a:defRPr/>
            </a:pPr>
            <a:r>
              <a:rPr lang="ar-JO" sz="3200" b="1" dirty="0">
                <a:effectLst>
                  <a:outerShdw blurRad="38100" dist="38100" dir="2700000" algn="tl">
                    <a:srgbClr val="DDDDDD"/>
                  </a:outerShdw>
                </a:effectLst>
                <a:latin typeface="Arial" panose="020B0604020202020204" pitchFamily="34" charset="0"/>
                <a:cs typeface="Arial" panose="020B0604020202020204" pitchFamily="34" charset="0"/>
              </a:rPr>
              <a:t>كيف أثر الفرس على إسرائيل؟</a:t>
            </a:r>
            <a:endParaRPr lang="en-US" sz="3200" b="1"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122885" name="Text Box 5"/>
          <p:cNvSpPr txBox="1">
            <a:spLocks noChangeArrowheads="1"/>
          </p:cNvSpPr>
          <p:nvPr/>
        </p:nvSpPr>
        <p:spPr bwMode="auto">
          <a:xfrm>
            <a:off x="8382000" y="76200"/>
            <a:ext cx="685800"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endParaRPr lang="en-US" sz="2000" b="1">
              <a:solidFill>
                <a:schemeClr val="bg1"/>
              </a:solidFill>
              <a:latin typeface="Arial" panose="020B0604020202020204" pitchFamily="34" charset="0"/>
              <a:cs typeface="Arial" panose="020B0604020202020204" pitchFamily="34" charset="0"/>
            </a:endParaRPr>
          </a:p>
        </p:txBody>
      </p:sp>
    </p:spTree>
  </p:cSld>
  <p:clrMapOvr>
    <a:masterClrMapping/>
  </p:clrMapOvr>
  <p:transition>
    <p:fade thruBlk="1"/>
  </p:transition>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ctrTitle"/>
          </p:nvPr>
        </p:nvSpPr>
        <p:spPr>
          <a:xfrm>
            <a:off x="685800" y="2133600"/>
            <a:ext cx="7772400" cy="1470025"/>
          </a:xfrm>
        </p:spPr>
        <p:txBody>
          <a:bodyPr/>
          <a:lstStyle/>
          <a:p>
            <a:pPr eaLnBrk="1" hangingPunct="1">
              <a:defRPr/>
            </a:pPr>
            <a:r>
              <a:rPr lang="ar-JO" sz="6600" dirty="0">
                <a:solidFill>
                  <a:srgbClr val="CC6600"/>
                </a:solidFill>
                <a:latin typeface="Arial" panose="020B0604020202020204" pitchFamily="34" charset="0"/>
                <a:cs typeface="Arial" panose="020B0604020202020204" pitchFamily="34" charset="0"/>
              </a:rPr>
              <a:t>الأدوميون</a:t>
            </a:r>
            <a:endParaRPr lang="en-US" dirty="0">
              <a:solidFill>
                <a:srgbClr val="CC6600"/>
              </a:solidFill>
              <a:latin typeface="Arial" panose="020B0604020202020204" pitchFamily="34" charset="0"/>
              <a:cs typeface="Arial" panose="020B0604020202020204" pitchFamily="34" charset="0"/>
            </a:endParaRPr>
          </a:p>
        </p:txBody>
      </p:sp>
      <p:pic>
        <p:nvPicPr>
          <p:cNvPr id="214019" name="Picture 3" descr="people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130300"/>
            <a:ext cx="9144000" cy="1042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08" name="Rectangle 4"/>
          <p:cNvSpPr>
            <a:spLocks noGrp="1" noChangeArrowheads="1"/>
          </p:cNvSpPr>
          <p:nvPr>
            <p:ph type="subTitle" idx="1"/>
          </p:nvPr>
        </p:nvSpPr>
        <p:spPr>
          <a:xfrm>
            <a:off x="1219200" y="3581400"/>
            <a:ext cx="6705600" cy="2895600"/>
          </a:xfrm>
        </p:spPr>
        <p:txBody>
          <a:bodyPr/>
          <a:lstStyle/>
          <a:p>
            <a:pPr eaLnBrk="1" hangingPunct="1">
              <a:defRPr/>
            </a:pPr>
            <a:r>
              <a:rPr lang="ar-JO" dirty="0">
                <a:latin typeface="Arial" panose="020B0604020202020204" pitchFamily="34" charset="0"/>
                <a:cs typeface="Arial" panose="020B0604020202020204" pitchFamily="34" charset="0"/>
              </a:rPr>
              <a:t>الهوية</a:t>
            </a:r>
            <a:endParaRPr lang="en-US" dirty="0">
              <a:latin typeface="Arial" panose="020B0604020202020204" pitchFamily="34" charset="0"/>
              <a:cs typeface="Arial" panose="020B0604020202020204" pitchFamily="34" charset="0"/>
            </a:endParaRPr>
          </a:p>
          <a:p>
            <a:pPr eaLnBrk="1" hangingPunct="1">
              <a:defRPr/>
            </a:pPr>
            <a:r>
              <a:rPr lang="ar-JO" dirty="0">
                <a:latin typeface="Arial" panose="020B0604020202020204" pitchFamily="34" charset="0"/>
                <a:cs typeface="Arial" panose="020B0604020202020204" pitchFamily="34" charset="0"/>
              </a:rPr>
              <a:t>الجغرافيا</a:t>
            </a:r>
            <a:endParaRPr lang="en-US" dirty="0">
              <a:latin typeface="Arial" panose="020B0604020202020204" pitchFamily="34" charset="0"/>
              <a:cs typeface="Arial" panose="020B0604020202020204" pitchFamily="34" charset="0"/>
            </a:endParaRPr>
          </a:p>
          <a:p>
            <a:pPr eaLnBrk="1" hangingPunct="1">
              <a:defRPr/>
            </a:pPr>
            <a:r>
              <a:rPr lang="ar-JO" dirty="0">
                <a:latin typeface="Arial" panose="020B0604020202020204" pitchFamily="34" charset="0"/>
                <a:cs typeface="Arial" panose="020B0604020202020204" pitchFamily="34" charset="0"/>
              </a:rPr>
              <a:t>الآلهة والأدب</a:t>
            </a:r>
            <a:endParaRPr lang="en-US" dirty="0">
              <a:latin typeface="Arial" panose="020B0604020202020204" pitchFamily="34" charset="0"/>
              <a:cs typeface="Arial" panose="020B0604020202020204" pitchFamily="34" charset="0"/>
            </a:endParaRPr>
          </a:p>
          <a:p>
            <a:pPr eaLnBrk="1" hangingPunct="1">
              <a:defRPr/>
            </a:pPr>
            <a:r>
              <a:rPr lang="ar-JO" dirty="0">
                <a:latin typeface="Arial" panose="020B0604020202020204" pitchFamily="34" charset="0"/>
                <a:cs typeface="Arial" panose="020B0604020202020204" pitchFamily="34" charset="0"/>
              </a:rPr>
              <a:t>الأهمية التاريخية وإسرائيل</a:t>
            </a:r>
            <a:endParaRPr lang="en-US" dirty="0">
              <a:latin typeface="Arial" panose="020B0604020202020204" pitchFamily="34" charset="0"/>
              <a:cs typeface="Arial" panose="020B0604020202020204" pitchFamily="34" charset="0"/>
            </a:endParaRPr>
          </a:p>
          <a:p>
            <a:pPr eaLnBrk="1" hangingPunct="1">
              <a:defRPr/>
            </a:pPr>
            <a:r>
              <a:rPr lang="ar-JO" dirty="0">
                <a:latin typeface="Arial" panose="020B0604020202020204" pitchFamily="34" charset="0"/>
                <a:cs typeface="Arial" panose="020B0604020202020204" pitchFamily="34" charset="0"/>
              </a:rPr>
              <a:t>دروس للتعلم</a:t>
            </a:r>
            <a:endParaRPr lang="en-US" dirty="0">
              <a:latin typeface="Arial" panose="020B0604020202020204" pitchFamily="34" charset="0"/>
              <a:cs typeface="Arial" panose="020B0604020202020204" pitchFamily="34" charset="0"/>
            </a:endParaRPr>
          </a:p>
          <a:p>
            <a:pPr eaLnBrk="1" hangingPunct="1">
              <a:defRPr/>
            </a:pPr>
            <a:endParaRPr lang="en-US" dirty="0">
              <a:latin typeface="Arial" panose="020B0604020202020204" pitchFamily="34" charset="0"/>
              <a:cs typeface="Arial" panose="020B0604020202020204"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ChangeArrowheads="1"/>
          </p:cNvSpPr>
          <p:nvPr/>
        </p:nvSpPr>
        <p:spPr bwMode="auto">
          <a:xfrm>
            <a:off x="0" y="0"/>
            <a:ext cx="9144000" cy="6858000"/>
          </a:xfrm>
          <a:prstGeom prst="rect">
            <a:avLst/>
          </a:prstGeom>
          <a:solidFill>
            <a:srgbClr val="FFFFE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176130" name="Picture 3" descr="OJBSO02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0"/>
            <a:ext cx="59007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6131" name="Text Box 4"/>
          <p:cNvSpPr txBox="1">
            <a:spLocks noChangeArrowheads="1"/>
          </p:cNvSpPr>
          <p:nvPr/>
        </p:nvSpPr>
        <p:spPr bwMode="auto">
          <a:xfrm>
            <a:off x="4876800" y="6248400"/>
            <a:ext cx="42672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تكوين 27</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6132" name="Rectangle 5"/>
          <p:cNvSpPr>
            <a:spLocks noGrp="1" noChangeArrowheads="1"/>
          </p:cNvSpPr>
          <p:nvPr>
            <p:ph type="title" idx="4294967295"/>
          </p:nvPr>
        </p:nvSpPr>
        <p:spPr>
          <a:xfrm>
            <a:off x="5562600" y="274638"/>
            <a:ext cx="3352800" cy="2087562"/>
          </a:xfrm>
        </p:spPr>
        <p:txBody>
          <a:bodyPr/>
          <a:lstStyle/>
          <a:p>
            <a:pPr eaLnBrk="1" hangingPunct="1"/>
            <a:r>
              <a:rPr lang="ar-JO" dirty="0">
                <a:latin typeface="Arial" panose="020B0604020202020204" pitchFamily="34" charset="0"/>
                <a:cs typeface="Arial" panose="020B0604020202020204" pitchFamily="34" charset="0"/>
              </a:rPr>
              <a:t>اختار الله يعقوب وليس عيسو</a:t>
            </a:r>
            <a:endParaRPr lang="en-US" dirty="0">
              <a:latin typeface="Arial" panose="020B0604020202020204" pitchFamily="34" charset="0"/>
              <a:cs typeface="Arial" panose="020B0604020202020204" pitchFamily="34" charset="0"/>
            </a:endParaRP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esau_jacob01"/>
          <p:cNvPicPr>
            <a:picLocks noGrp="1" noChangeAspect="1" noChangeArrowheads="1"/>
          </p:cNvPicPr>
          <p:nvPr>
            <p:ph sz="half" idx="2"/>
          </p:nvPr>
        </p:nvPicPr>
        <p:blipFill>
          <a:blip r:embed="rId3">
            <a:lum bright="20000" contrast="-34000"/>
            <a:extLst>
              <a:ext uri="{28A0092B-C50C-407E-A947-70E740481C1C}">
                <a14:useLocalDpi xmlns:a14="http://schemas.microsoft.com/office/drawing/2010/main"/>
              </a:ext>
            </a:extLst>
          </a:blip>
          <a:srcRect/>
          <a:stretch>
            <a:fillRect/>
          </a:stretch>
        </p:blipFill>
        <p:spPr>
          <a:xfrm>
            <a:off x="0" y="0"/>
            <a:ext cx="9144000" cy="6999288"/>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128003" name="Rectangle 3"/>
          <p:cNvSpPr>
            <a:spLocks noGrp="1" noChangeArrowheads="1"/>
          </p:cNvSpPr>
          <p:nvPr>
            <p:ph type="title"/>
          </p:nvPr>
        </p:nvSpPr>
        <p:spPr>
          <a:gradFill rotWithShape="0">
            <a:gsLst>
              <a:gs pos="0">
                <a:schemeClr val="accent1">
                  <a:alpha val="33000"/>
                </a:schemeClr>
              </a:gs>
              <a:gs pos="100000">
                <a:schemeClr val="accent1">
                  <a:gamma/>
                  <a:shade val="66667"/>
                  <a:invGamma/>
                  <a:alpha val="27000"/>
                </a:schemeClr>
              </a:gs>
            </a:gsLst>
            <a:lin ang="5400000" scaled="1"/>
          </a:gradFill>
        </p:spPr>
        <p:txBody>
          <a:bodyPr/>
          <a:lstStyle/>
          <a:p>
            <a:pPr eaLnBrk="1" hangingPunct="1">
              <a:defRPr/>
            </a:pPr>
            <a:r>
              <a:rPr lang="ar-JO" b="1" dirty="0">
                <a:solidFill>
                  <a:schemeClr val="accent2"/>
                </a:solidFill>
                <a:effectLst>
                  <a:outerShdw blurRad="38100" dist="38100" dir="2700000" algn="tl">
                    <a:srgbClr val="000000"/>
                  </a:outerShdw>
                </a:effectLst>
                <a:latin typeface="Arial" panose="020B0604020202020204" pitchFamily="34" charset="0"/>
                <a:cs typeface="Arial" panose="020B0604020202020204" pitchFamily="34" charset="0"/>
              </a:rPr>
              <a:t>أدوم</a:t>
            </a:r>
            <a:endParaRPr lang="en-US" dirty="0">
              <a:latin typeface="Arial" panose="020B0604020202020204" pitchFamily="34" charset="0"/>
              <a:cs typeface="Arial" panose="020B0604020202020204" pitchFamily="34" charset="0"/>
            </a:endParaRPr>
          </a:p>
        </p:txBody>
      </p:sp>
      <p:sp>
        <p:nvSpPr>
          <p:cNvPr id="128004" name="Rectangle 4"/>
          <p:cNvSpPr>
            <a:spLocks noChangeArrowheads="1"/>
          </p:cNvSpPr>
          <p:nvPr/>
        </p:nvSpPr>
        <p:spPr bwMode="auto">
          <a:xfrm>
            <a:off x="0" y="1447800"/>
            <a:ext cx="9144000" cy="4724400"/>
          </a:xfrm>
          <a:prstGeom prst="rect">
            <a:avLst/>
          </a:prstGeom>
          <a:solidFill>
            <a:schemeClr val="accent1">
              <a:alpha val="53999"/>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128005" name="Rectangle 5"/>
          <p:cNvSpPr>
            <a:spLocks noGrp="1" noChangeArrowheads="1"/>
          </p:cNvSpPr>
          <p:nvPr>
            <p:ph type="body" sz="half" idx="1"/>
          </p:nvPr>
        </p:nvSpPr>
        <p:spPr>
          <a:xfrm>
            <a:off x="609600" y="1752600"/>
            <a:ext cx="8153400" cy="4525963"/>
          </a:xfrm>
        </p:spPr>
        <p:txBody>
          <a:bodyPr/>
          <a:lstStyle/>
          <a:p>
            <a:pPr algn="r" rtl="1" eaLnBrk="1" hangingPunct="1">
              <a:lnSpc>
                <a:spcPct val="90000"/>
              </a:lnSpc>
              <a:defRPr/>
            </a:pPr>
            <a:r>
              <a:rPr lang="ar-JO" altLang="zh-CN" sz="3000" b="1" dirty="0">
                <a:latin typeface="Arial" panose="020B0604020202020204" pitchFamily="34" charset="0"/>
                <a:ea typeface="宋体" charset="0"/>
                <a:cs typeface="Arial" panose="020B0604020202020204" pitchFamily="34" charset="0"/>
              </a:rPr>
              <a:t>ثلاثة أصول محتملة للإٍم</a:t>
            </a:r>
            <a:endParaRPr lang="en-US" altLang="zh-CN" sz="3000" b="1" dirty="0">
              <a:latin typeface="Arial" panose="020B0604020202020204" pitchFamily="34" charset="0"/>
              <a:ea typeface="宋体" charset="0"/>
              <a:cs typeface="Arial" panose="020B0604020202020204" pitchFamily="34" charset="0"/>
            </a:endParaRPr>
          </a:p>
          <a:p>
            <a:pPr lvl="1" algn="r" rtl="1" eaLnBrk="1" hangingPunct="1">
              <a:lnSpc>
                <a:spcPct val="90000"/>
              </a:lnSpc>
              <a:defRPr/>
            </a:pPr>
            <a:r>
              <a:rPr lang="ar-JO" altLang="zh-CN" sz="3000" dirty="0">
                <a:latin typeface="Arial" panose="020B0604020202020204" pitchFamily="34" charset="0"/>
                <a:ea typeface="宋体" charset="0"/>
                <a:cs typeface="Arial" panose="020B0604020202020204" pitchFamily="34" charset="0"/>
              </a:rPr>
              <a:t>المنحدرات من الحجر الرملي الأحمر في البلاد</a:t>
            </a:r>
            <a:endParaRPr lang="en-US" altLang="zh-CN" sz="3000" dirty="0">
              <a:latin typeface="Arial" panose="020B0604020202020204" pitchFamily="34" charset="0"/>
              <a:ea typeface="宋体" charset="0"/>
              <a:cs typeface="Arial" panose="020B0604020202020204" pitchFamily="34" charset="0"/>
            </a:endParaRPr>
          </a:p>
          <a:p>
            <a:pPr lvl="1" algn="r" rtl="1" eaLnBrk="1" hangingPunct="1">
              <a:lnSpc>
                <a:spcPct val="90000"/>
              </a:lnSpc>
              <a:defRPr/>
            </a:pPr>
            <a:r>
              <a:rPr lang="ar-JO" altLang="zh-CN" sz="3000" dirty="0">
                <a:latin typeface="Arial" panose="020B0604020202020204" pitchFamily="34" charset="0"/>
                <a:ea typeface="宋体" charset="0"/>
                <a:cs typeface="Arial" panose="020B0604020202020204" pitchFamily="34" charset="0"/>
              </a:rPr>
              <a:t>شعر عيسو الأحمر عند الولادة</a:t>
            </a:r>
            <a:endParaRPr lang="en-US" altLang="zh-CN" sz="3000" dirty="0">
              <a:latin typeface="Arial" panose="020B0604020202020204" pitchFamily="34" charset="0"/>
              <a:ea typeface="宋体" charset="0"/>
              <a:cs typeface="Arial" panose="020B0604020202020204" pitchFamily="34" charset="0"/>
            </a:endParaRPr>
          </a:p>
          <a:p>
            <a:pPr lvl="1" algn="r" rtl="1" eaLnBrk="1" hangingPunct="1">
              <a:lnSpc>
                <a:spcPct val="90000"/>
              </a:lnSpc>
              <a:defRPr/>
            </a:pPr>
            <a:r>
              <a:rPr lang="ar-JO" altLang="zh-CN" sz="3000" dirty="0">
                <a:latin typeface="Arial" panose="020B0604020202020204" pitchFamily="34" charset="0"/>
                <a:ea typeface="宋体" charset="0"/>
                <a:cs typeface="Arial" panose="020B0604020202020204" pitchFamily="34" charset="0"/>
              </a:rPr>
              <a:t>حساء أحمر أكله عيسو مقابل بكوريته</a:t>
            </a:r>
            <a:endParaRPr lang="en-US" altLang="zh-CN" sz="3000" b="1" dirty="0">
              <a:latin typeface="Arial" panose="020B0604020202020204" pitchFamily="34" charset="0"/>
              <a:ea typeface="宋体" charset="0"/>
              <a:cs typeface="Arial" panose="020B0604020202020204" pitchFamily="34" charset="0"/>
            </a:endParaRPr>
          </a:p>
          <a:p>
            <a:pPr algn="r" rtl="1" eaLnBrk="1" hangingPunct="1">
              <a:lnSpc>
                <a:spcPct val="90000"/>
              </a:lnSpc>
              <a:defRPr/>
            </a:pPr>
            <a:r>
              <a:rPr lang="ar-JO" altLang="zh-CN" sz="3000" b="1" dirty="0">
                <a:latin typeface="Arial" panose="020B0604020202020204" pitchFamily="34" charset="0"/>
                <a:ea typeface="宋体" charset="0"/>
                <a:cs typeface="Arial" panose="020B0604020202020204" pitchFamily="34" charset="0"/>
              </a:rPr>
              <a:t>تم احتلال الأرض من قبل نسل عيسو وكانت سابقاً أرض سعير</a:t>
            </a:r>
            <a:endParaRPr lang="en-US" sz="3000" b="1" dirty="0">
              <a:latin typeface="Arial" panose="020B0604020202020204" pitchFamily="34" charset="0"/>
              <a:ea typeface="宋体" charset="0"/>
              <a:cs typeface="Arial" panose="020B0604020202020204" pitchFamily="34" charset="0"/>
            </a:endParaRPr>
          </a:p>
          <a:p>
            <a:pPr algn="r" rtl="1" eaLnBrk="1" hangingPunct="1">
              <a:lnSpc>
                <a:spcPct val="90000"/>
              </a:lnSpc>
              <a:defRPr/>
            </a:pPr>
            <a:r>
              <a:rPr lang="ar-JO" sz="3000" b="1" dirty="0">
                <a:latin typeface="Arial" panose="020B0604020202020204" pitchFamily="34" charset="0"/>
                <a:ea typeface="宋体" charset="0"/>
                <a:cs typeface="Arial" panose="020B0604020202020204" pitchFamily="34" charset="0"/>
              </a:rPr>
              <a:t>تشير إلى جبل سعير وأدومية في الكتاب المقدس</a:t>
            </a:r>
            <a:endParaRPr lang="en-US" sz="3000" b="1" dirty="0">
              <a:latin typeface="Arial" panose="020B0604020202020204" pitchFamily="34" charset="0"/>
              <a:ea typeface="宋体"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28002"/>
                                        </p:tgtEl>
                                        <p:attrNameLst>
                                          <p:attrName>style.visibility</p:attrName>
                                        </p:attrNameLst>
                                      </p:cBhvr>
                                      <p:to>
                                        <p:strVal val="visible"/>
                                      </p:to>
                                    </p:set>
                                    <p:anim calcmode="lin" valueType="num">
                                      <p:cBhvr additive="base">
                                        <p:cTn id="7" dur="500" fill="hold"/>
                                        <p:tgtEl>
                                          <p:spTgt spid="128002"/>
                                        </p:tgtEl>
                                        <p:attrNameLst>
                                          <p:attrName>ppt_x</p:attrName>
                                        </p:attrNameLst>
                                      </p:cBhvr>
                                      <p:tavLst>
                                        <p:tav tm="0">
                                          <p:val>
                                            <p:strVal val="#ppt_x"/>
                                          </p:val>
                                        </p:tav>
                                        <p:tav tm="100000">
                                          <p:val>
                                            <p:strVal val="#ppt_x"/>
                                          </p:val>
                                        </p:tav>
                                      </p:tavLst>
                                    </p:anim>
                                    <p:anim calcmode="lin" valueType="num">
                                      <p:cBhvr additive="base">
                                        <p:cTn id="8" dur="500" fill="hold"/>
                                        <p:tgtEl>
                                          <p:spTgt spid="12800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128004"/>
                                        </p:tgtEl>
                                        <p:attrNameLst>
                                          <p:attrName>style.visibility</p:attrName>
                                        </p:attrNameLst>
                                      </p:cBhvr>
                                      <p:to>
                                        <p:strVal val="visible"/>
                                      </p:to>
                                    </p:set>
                                    <p:animEffect transition="in" filter="diamond(in)">
                                      <p:cBhvr>
                                        <p:cTn id="13" dur="2000"/>
                                        <p:tgtEl>
                                          <p:spTgt spid="128004"/>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28005">
                                            <p:txEl>
                                              <p:pRg st="0" end="0"/>
                                            </p:txEl>
                                          </p:spTgt>
                                        </p:tgtEl>
                                        <p:attrNameLst>
                                          <p:attrName>style.visibility</p:attrName>
                                        </p:attrNameLst>
                                      </p:cBhvr>
                                      <p:to>
                                        <p:strVal val="visible"/>
                                      </p:to>
                                    </p:set>
                                    <p:animEffect transition="in" filter="blinds(horizontal)">
                                      <p:cBhvr>
                                        <p:cTn id="16" dur="500"/>
                                        <p:tgtEl>
                                          <p:spTgt spid="128005">
                                            <p:txEl>
                                              <p:pRg st="0" end="0"/>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28005">
                                            <p:txEl>
                                              <p:pRg st="1" end="1"/>
                                            </p:txEl>
                                          </p:spTgt>
                                        </p:tgtEl>
                                        <p:attrNameLst>
                                          <p:attrName>style.visibility</p:attrName>
                                        </p:attrNameLst>
                                      </p:cBhvr>
                                      <p:to>
                                        <p:strVal val="visible"/>
                                      </p:to>
                                    </p:set>
                                    <p:animEffect transition="in" filter="blinds(horizontal)">
                                      <p:cBhvr>
                                        <p:cTn id="19" dur="500"/>
                                        <p:tgtEl>
                                          <p:spTgt spid="128005">
                                            <p:txEl>
                                              <p:pRg st="1" end="1"/>
                                            </p:txEl>
                                          </p:spTgt>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28005">
                                            <p:txEl>
                                              <p:pRg st="2" end="2"/>
                                            </p:txEl>
                                          </p:spTgt>
                                        </p:tgtEl>
                                        <p:attrNameLst>
                                          <p:attrName>style.visibility</p:attrName>
                                        </p:attrNameLst>
                                      </p:cBhvr>
                                      <p:to>
                                        <p:strVal val="visible"/>
                                      </p:to>
                                    </p:set>
                                    <p:animEffect transition="in" filter="blinds(horizontal)">
                                      <p:cBhvr>
                                        <p:cTn id="22" dur="500"/>
                                        <p:tgtEl>
                                          <p:spTgt spid="128005">
                                            <p:txEl>
                                              <p:pRg st="2" end="2"/>
                                            </p:txEl>
                                          </p:spTgt>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28005">
                                            <p:txEl>
                                              <p:pRg st="3" end="3"/>
                                            </p:txEl>
                                          </p:spTgt>
                                        </p:tgtEl>
                                        <p:attrNameLst>
                                          <p:attrName>style.visibility</p:attrName>
                                        </p:attrNameLst>
                                      </p:cBhvr>
                                      <p:to>
                                        <p:strVal val="visible"/>
                                      </p:to>
                                    </p:set>
                                    <p:animEffect transition="in" filter="blinds(horizontal)">
                                      <p:cBhvr>
                                        <p:cTn id="25" dur="500"/>
                                        <p:tgtEl>
                                          <p:spTgt spid="128005">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28005">
                                            <p:txEl>
                                              <p:pRg st="4" end="4"/>
                                            </p:txEl>
                                          </p:spTgt>
                                        </p:tgtEl>
                                        <p:attrNameLst>
                                          <p:attrName>style.visibility</p:attrName>
                                        </p:attrNameLst>
                                      </p:cBhvr>
                                      <p:to>
                                        <p:strVal val="visible"/>
                                      </p:to>
                                    </p:set>
                                    <p:animEffect transition="in" filter="blinds(horizontal)">
                                      <p:cBhvr>
                                        <p:cTn id="30" dur="500"/>
                                        <p:tgtEl>
                                          <p:spTgt spid="128005">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28005">
                                            <p:txEl>
                                              <p:pRg st="5" end="5"/>
                                            </p:txEl>
                                          </p:spTgt>
                                        </p:tgtEl>
                                        <p:attrNameLst>
                                          <p:attrName>style.visibility</p:attrName>
                                        </p:attrNameLst>
                                      </p:cBhvr>
                                      <p:to>
                                        <p:strVal val="visible"/>
                                      </p:to>
                                    </p:set>
                                    <p:animEffect transition="in" filter="blinds(horizontal)">
                                      <p:cBhvr>
                                        <p:cTn id="35" dur="500"/>
                                        <p:tgtEl>
                                          <p:spTgt spid="12800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4" grpId="0" animBg="1"/>
      <p:bldP spid="128005"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AAA078"/>
        </a:solid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457200" y="0"/>
            <a:ext cx="8229600" cy="1143000"/>
          </a:xfrm>
        </p:spPr>
        <p:txBody>
          <a:bodyPr/>
          <a:lstStyle/>
          <a:p>
            <a:pPr eaLnBrk="1" hangingPunct="1">
              <a:defRPr/>
            </a:pPr>
            <a:r>
              <a:rPr lang="ar-JO" dirty="0">
                <a:latin typeface="Arial" panose="020B0604020202020204" pitchFamily="34" charset="0"/>
                <a:cs typeface="Arial" panose="020B0604020202020204" pitchFamily="34" charset="0"/>
              </a:rPr>
              <a:t>الأدوميون</a:t>
            </a:r>
            <a:endParaRPr lang="en-US" dirty="0">
              <a:latin typeface="Arial" panose="020B0604020202020204" pitchFamily="34" charset="0"/>
              <a:cs typeface="Arial" panose="020B0604020202020204" pitchFamily="34" charset="0"/>
            </a:endParaRPr>
          </a:p>
        </p:txBody>
      </p:sp>
      <p:sp>
        <p:nvSpPr>
          <p:cNvPr id="130051" name="Rectangle 3"/>
          <p:cNvSpPr>
            <a:spLocks noGrp="1" noChangeArrowheads="1"/>
          </p:cNvSpPr>
          <p:nvPr>
            <p:ph type="body" sz="half" idx="1"/>
          </p:nvPr>
        </p:nvSpPr>
        <p:spPr>
          <a:xfrm>
            <a:off x="457200" y="1447800"/>
            <a:ext cx="8153400" cy="4678363"/>
          </a:xfrm>
        </p:spPr>
        <p:txBody>
          <a:bodyPr/>
          <a:lstStyle/>
          <a:p>
            <a:pPr algn="r" rtl="1" eaLnBrk="1" hangingPunct="1">
              <a:defRPr/>
            </a:pPr>
            <a:r>
              <a:rPr lang="ar-JO" altLang="zh-CN" sz="2800" b="1" dirty="0">
                <a:latin typeface="Arial" panose="020B0604020202020204" pitchFamily="34" charset="0"/>
                <a:ea typeface="宋体" charset="0"/>
                <a:cs typeface="Arial" panose="020B0604020202020204" pitchFamily="34" charset="0"/>
              </a:rPr>
              <a:t>نسل عيسو (تك 36: 1-17)</a:t>
            </a:r>
            <a:endParaRPr lang="en-US" altLang="zh-CN" sz="2800" b="1" dirty="0">
              <a:latin typeface="Arial" panose="020B0604020202020204" pitchFamily="34" charset="0"/>
              <a:ea typeface="宋体" charset="0"/>
              <a:cs typeface="Arial" panose="020B0604020202020204" pitchFamily="34" charset="0"/>
            </a:endParaRPr>
          </a:p>
          <a:p>
            <a:pPr eaLnBrk="1" hangingPunct="1">
              <a:defRPr/>
            </a:pPr>
            <a:endParaRPr lang="en-US" altLang="zh-CN" sz="2800" b="1" dirty="0">
              <a:latin typeface="Arial" panose="020B0604020202020204" pitchFamily="34" charset="0"/>
              <a:ea typeface="宋体" charset="0"/>
              <a:cs typeface="Arial" panose="020B0604020202020204" pitchFamily="34" charset="0"/>
            </a:endParaRPr>
          </a:p>
          <a:p>
            <a:pPr algn="r" rtl="1" eaLnBrk="1" hangingPunct="1">
              <a:defRPr/>
            </a:pPr>
            <a:r>
              <a:rPr lang="ar-JO" altLang="zh-CN" sz="2800" b="1" dirty="0">
                <a:latin typeface="Arial" panose="020B0604020202020204" pitchFamily="34" charset="0"/>
                <a:ea typeface="宋体" charset="0"/>
                <a:cs typeface="Arial" panose="020B0604020202020204" pitchFamily="34" charset="0"/>
              </a:rPr>
              <a:t>ورد ذكرهم في ألواح تل العمارنة في رأٍ شمرا في أسطورة الملك كيريت</a:t>
            </a:r>
            <a:endParaRPr lang="en-US" altLang="zh-CN" sz="2800" b="1" dirty="0">
              <a:latin typeface="Arial" panose="020B0604020202020204" pitchFamily="34" charset="0"/>
              <a:ea typeface="宋体" charset="0"/>
              <a:cs typeface="Arial" panose="020B0604020202020204" pitchFamily="34" charset="0"/>
            </a:endParaRPr>
          </a:p>
          <a:p>
            <a:pPr eaLnBrk="1" hangingPunct="1">
              <a:buFontTx/>
              <a:buNone/>
              <a:defRPr/>
            </a:pPr>
            <a:r>
              <a:rPr lang="en-US" altLang="zh-CN" sz="2800" b="1" dirty="0">
                <a:latin typeface="Arial" panose="020B0604020202020204" pitchFamily="34" charset="0"/>
                <a:ea typeface="宋体" charset="0"/>
                <a:cs typeface="Arial" panose="020B0604020202020204" pitchFamily="34" charset="0"/>
              </a:rPr>
              <a:t> </a:t>
            </a:r>
          </a:p>
          <a:p>
            <a:pPr algn="r" rtl="1" eaLnBrk="1" hangingPunct="1">
              <a:defRPr/>
            </a:pPr>
            <a:r>
              <a:rPr lang="ar-JO" altLang="zh-CN" sz="2800" b="1" dirty="0">
                <a:latin typeface="Arial" panose="020B0604020202020204" pitchFamily="34" charset="0"/>
                <a:ea typeface="宋体" charset="0"/>
                <a:cs typeface="Arial" panose="020B0604020202020204" pitchFamily="34" charset="0"/>
              </a:rPr>
              <a:t>تذكر السجلات المصرية من أواخر القرن الثالث عشر قبل الميلاد عشيرة أدوم البدوية الذين دخلوا مصر من أجل الطعام خلال المجاعة</a:t>
            </a:r>
            <a:endParaRPr lang="en-US" altLang="zh-CN" sz="2800" b="1" dirty="0">
              <a:latin typeface="Arial" panose="020B0604020202020204" pitchFamily="34" charset="0"/>
              <a:ea typeface="宋体" charset="0"/>
              <a:cs typeface="Arial" panose="020B0604020202020204" pitchFamily="34" charset="0"/>
            </a:endParaRPr>
          </a:p>
        </p:txBody>
      </p:sp>
      <p:pic>
        <p:nvPicPr>
          <p:cNvPr id="130052" name="Picture 4" descr="Esau"/>
          <p:cNvPicPr>
            <a:picLocks noGrp="1" noChangeAspect="1" noChangeArrowheads="1"/>
          </p:cNvPicPr>
          <p:nvPr>
            <p:ph sz="quarter" idx="2"/>
          </p:nvPr>
        </p:nvPicPr>
        <p:blipFill>
          <a:blip r:embed="rId3">
            <a:extLst>
              <a:ext uri="{28A0092B-C50C-407E-A947-70E740481C1C}">
                <a14:useLocalDpi xmlns:a14="http://schemas.microsoft.com/office/drawing/2010/main"/>
              </a:ext>
            </a:extLst>
          </a:blip>
          <a:srcRect/>
          <a:stretch>
            <a:fillRect/>
          </a:stretch>
        </p:blipFill>
        <p:spPr>
          <a:xfrm>
            <a:off x="1676400" y="990600"/>
            <a:ext cx="6248400" cy="460375"/>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pic>
        <p:nvPicPr>
          <p:cNvPr id="130053" name="Picture 5" descr="ras_shamra"/>
          <p:cNvPicPr>
            <a:picLocks noGrp="1" noChangeAspect="1" noChangeArrowheads="1"/>
          </p:cNvPicPr>
          <p:nvPr>
            <p:ph sz="quarter" idx="3"/>
          </p:nvPr>
        </p:nvPicPr>
        <p:blipFill>
          <a:blip r:embed="rId4" cstate="screen">
            <a:extLst>
              <a:ext uri="{28A0092B-C50C-407E-A947-70E740481C1C}">
                <a14:useLocalDpi xmlns:a14="http://schemas.microsoft.com/office/drawing/2010/main"/>
              </a:ext>
            </a:extLst>
          </a:blip>
          <a:srcRect/>
          <a:stretch>
            <a:fillRect/>
          </a:stretch>
        </p:blipFill>
        <p:spPr>
          <a:xfrm>
            <a:off x="5940152" y="3429000"/>
            <a:ext cx="2899048" cy="648072"/>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0051">
                                            <p:txEl>
                                              <p:pRg st="0" end="0"/>
                                            </p:txEl>
                                          </p:spTgt>
                                        </p:tgtEl>
                                        <p:attrNameLst>
                                          <p:attrName>style.visibility</p:attrName>
                                        </p:attrNameLst>
                                      </p:cBhvr>
                                      <p:to>
                                        <p:strVal val="visible"/>
                                      </p:to>
                                    </p:set>
                                    <p:animEffect transition="in" filter="checkerboard(across)">
                                      <p:cBhvr>
                                        <p:cTn id="7" dur="500"/>
                                        <p:tgtEl>
                                          <p:spTgt spid="1300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0051">
                                            <p:txEl>
                                              <p:pRg st="2" end="2"/>
                                            </p:txEl>
                                          </p:spTgt>
                                        </p:tgtEl>
                                        <p:attrNameLst>
                                          <p:attrName>style.visibility</p:attrName>
                                        </p:attrNameLst>
                                      </p:cBhvr>
                                      <p:to>
                                        <p:strVal val="visible"/>
                                      </p:to>
                                    </p:set>
                                    <p:animEffect transition="in" filter="checkerboard(across)">
                                      <p:cBhvr>
                                        <p:cTn id="12" dur="500"/>
                                        <p:tgtEl>
                                          <p:spTgt spid="13005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30053"/>
                                        </p:tgtEl>
                                        <p:attrNameLst>
                                          <p:attrName>style.visibility</p:attrName>
                                        </p:attrNameLst>
                                      </p:cBhvr>
                                      <p:to>
                                        <p:strVal val="visible"/>
                                      </p:to>
                                    </p:set>
                                    <p:anim calcmode="lin" valueType="num">
                                      <p:cBhvr additive="base">
                                        <p:cTn id="17" dur="500" fill="hold"/>
                                        <p:tgtEl>
                                          <p:spTgt spid="130053"/>
                                        </p:tgtEl>
                                        <p:attrNameLst>
                                          <p:attrName>ppt_x</p:attrName>
                                        </p:attrNameLst>
                                      </p:cBhvr>
                                      <p:tavLst>
                                        <p:tav tm="0">
                                          <p:val>
                                            <p:strVal val="#ppt_x"/>
                                          </p:val>
                                        </p:tav>
                                        <p:tav tm="100000">
                                          <p:val>
                                            <p:strVal val="#ppt_x"/>
                                          </p:val>
                                        </p:tav>
                                      </p:tavLst>
                                    </p:anim>
                                    <p:anim calcmode="lin" valueType="num">
                                      <p:cBhvr additive="base">
                                        <p:cTn id="18" dur="500" fill="hold"/>
                                        <p:tgtEl>
                                          <p:spTgt spid="13005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30051">
                                            <p:txEl>
                                              <p:pRg st="4" end="4"/>
                                            </p:txEl>
                                          </p:spTgt>
                                        </p:tgtEl>
                                        <p:attrNameLst>
                                          <p:attrName>style.visibility</p:attrName>
                                        </p:attrNameLst>
                                      </p:cBhvr>
                                      <p:to>
                                        <p:strVal val="visible"/>
                                      </p:to>
                                    </p:set>
                                    <p:animEffect transition="in" filter="checkerboard(across)">
                                      <p:cBhvr>
                                        <p:cTn id="23" dur="500"/>
                                        <p:tgtEl>
                                          <p:spTgt spid="13005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1" grpId="0" build="p"/>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pPr eaLnBrk="1" hangingPunct="1">
              <a:defRPr/>
            </a:pPr>
            <a:r>
              <a:rPr lang="ar-JO" altLang="zh-CN" dirty="0">
                <a:latin typeface="Arial" panose="020B0604020202020204" pitchFamily="34" charset="0"/>
                <a:ea typeface="宋体" charset="0"/>
                <a:cs typeface="Arial" panose="020B0604020202020204" pitchFamily="34" charset="0"/>
              </a:rPr>
              <a:t>متى عاشوا؟</a:t>
            </a:r>
            <a:endParaRPr lang="en-US" dirty="0">
              <a:latin typeface="Arial" panose="020B0604020202020204" pitchFamily="34" charset="0"/>
              <a:cs typeface="Arial" panose="020B0604020202020204" pitchFamily="34" charset="0"/>
            </a:endParaRPr>
          </a:p>
        </p:txBody>
      </p:sp>
      <p:sp>
        <p:nvSpPr>
          <p:cNvPr id="132099" name="Rectangle 3"/>
          <p:cNvSpPr>
            <a:spLocks noChangeArrowheads="1"/>
          </p:cNvSpPr>
          <p:nvPr/>
        </p:nvSpPr>
        <p:spPr bwMode="auto">
          <a:xfrm>
            <a:off x="1143000" y="1447800"/>
            <a:ext cx="8001000" cy="5410200"/>
          </a:xfrm>
          <a:prstGeom prst="rect">
            <a:avLst/>
          </a:prstGeom>
          <a:solidFill>
            <a:srgbClr val="333399"/>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132100" name="Rectangle 4"/>
          <p:cNvSpPr>
            <a:spLocks noGrp="1" noChangeArrowheads="1"/>
          </p:cNvSpPr>
          <p:nvPr>
            <p:ph type="body" idx="1"/>
          </p:nvPr>
        </p:nvSpPr>
        <p:spPr>
          <a:xfrm>
            <a:off x="1447800" y="1600200"/>
            <a:ext cx="7696200" cy="4983163"/>
          </a:xfrm>
        </p:spPr>
        <p:txBody>
          <a:bodyPr/>
          <a:lstStyle/>
          <a:p>
            <a:pPr algn="r" rtl="1" eaLnBrk="1" hangingPunct="1">
              <a:defRPr/>
            </a:pPr>
            <a:r>
              <a:rPr lang="ar-JO" altLang="zh-CN" sz="2400" dirty="0">
                <a:solidFill>
                  <a:srgbClr val="FFFF00"/>
                </a:solidFill>
                <a:latin typeface="Arial" panose="020B0604020202020204" pitchFamily="34" charset="0"/>
                <a:ea typeface="宋体" charset="0"/>
                <a:cs typeface="Arial" panose="020B0604020202020204" pitchFamily="34" charset="0"/>
              </a:rPr>
              <a:t>يظهر علم الآثار الحديث أنه تم امتلاك الأرض قبل زمن عيسو</a:t>
            </a:r>
            <a:endParaRPr lang="en-US" altLang="zh-CN" sz="2400" dirty="0">
              <a:solidFill>
                <a:srgbClr val="FFFF00"/>
              </a:solidFill>
              <a:latin typeface="Arial" panose="020B0604020202020204" pitchFamily="34" charset="0"/>
              <a:ea typeface="宋体" charset="0"/>
              <a:cs typeface="Arial" panose="020B0604020202020204" pitchFamily="34" charset="0"/>
            </a:endParaRPr>
          </a:p>
          <a:p>
            <a:pPr eaLnBrk="1" hangingPunct="1">
              <a:defRPr/>
            </a:pPr>
            <a:endParaRPr lang="en-US" altLang="zh-CN" sz="2400" dirty="0">
              <a:solidFill>
                <a:srgbClr val="FFFF00"/>
              </a:solidFill>
              <a:latin typeface="Arial" panose="020B0604020202020204" pitchFamily="34" charset="0"/>
              <a:ea typeface="宋体" charset="0"/>
              <a:cs typeface="Arial" panose="020B0604020202020204" pitchFamily="34" charset="0"/>
            </a:endParaRPr>
          </a:p>
          <a:p>
            <a:pPr algn="r" rtl="1" eaLnBrk="1" hangingPunct="1">
              <a:defRPr/>
            </a:pPr>
            <a:r>
              <a:rPr lang="ar-JO" altLang="zh-CN" sz="2400" dirty="0">
                <a:solidFill>
                  <a:srgbClr val="FFFF00"/>
                </a:solidFill>
                <a:latin typeface="Arial" panose="020B0604020202020204" pitchFamily="34" charset="0"/>
                <a:ea typeface="宋体" charset="0"/>
                <a:cs typeface="Arial" panose="020B0604020202020204" pitchFamily="34" charset="0"/>
              </a:rPr>
              <a:t>هاجر نسل عيسو إلى تلك الأرض وصاروا جماعة مسيطرة التي تضم الحوريين الأصليين (تك 14: 6) </a:t>
            </a:r>
            <a:endParaRPr lang="en-US" altLang="zh-CN" sz="2400" dirty="0">
              <a:solidFill>
                <a:srgbClr val="FFFF00"/>
              </a:solidFill>
              <a:latin typeface="Arial" panose="020B0604020202020204" pitchFamily="34" charset="0"/>
              <a:ea typeface="宋体" charset="0"/>
              <a:cs typeface="Arial" panose="020B0604020202020204" pitchFamily="34" charset="0"/>
            </a:endParaRPr>
          </a:p>
          <a:p>
            <a:pPr eaLnBrk="1" hangingPunct="1">
              <a:defRPr/>
            </a:pPr>
            <a:endParaRPr lang="en-US" altLang="zh-CN" sz="2400" dirty="0">
              <a:solidFill>
                <a:srgbClr val="FFFF00"/>
              </a:solidFill>
              <a:latin typeface="Arial" panose="020B0604020202020204" pitchFamily="34" charset="0"/>
              <a:ea typeface="宋体" charset="0"/>
              <a:cs typeface="Arial" panose="020B0604020202020204" pitchFamily="34" charset="0"/>
            </a:endParaRPr>
          </a:p>
          <a:p>
            <a:pPr algn="r" rtl="1" eaLnBrk="1" hangingPunct="1">
              <a:defRPr/>
            </a:pPr>
            <a:r>
              <a:rPr lang="ar-JO" altLang="zh-CN" sz="2400" dirty="0">
                <a:solidFill>
                  <a:srgbClr val="FFFF00"/>
                </a:solidFill>
                <a:latin typeface="Arial" panose="020B0604020202020204" pitchFamily="34" charset="0"/>
                <a:ea typeface="宋体" charset="0"/>
                <a:cs typeface="Arial" panose="020B0604020202020204" pitchFamily="34" charset="0"/>
              </a:rPr>
              <a:t>بعد عام 1850 قبل الميلاد، حدث انقطاع في ثقافة أدوم حتى ما قبل حوالي عام 1300 قبل الميلاد بقليل، واحتل البدو الأرض</a:t>
            </a:r>
            <a:endParaRPr lang="en-US" sz="2400" dirty="0">
              <a:solidFill>
                <a:srgbClr val="FFFF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32098"/>
                                        </p:tgtEl>
                                        <p:attrNameLst>
                                          <p:attrName>style.visibility</p:attrName>
                                        </p:attrNameLst>
                                      </p:cBhvr>
                                      <p:to>
                                        <p:strVal val="visible"/>
                                      </p:to>
                                    </p:set>
                                    <p:animEffect transition="in" filter="checkerboard(across)">
                                      <p:cBhvr>
                                        <p:cTn id="7" dur="500"/>
                                        <p:tgtEl>
                                          <p:spTgt spid="1320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2099"/>
                                        </p:tgtEl>
                                        <p:attrNameLst>
                                          <p:attrName>style.visibility</p:attrName>
                                        </p:attrNameLst>
                                      </p:cBhvr>
                                      <p:to>
                                        <p:strVal val="visible"/>
                                      </p:to>
                                    </p:set>
                                    <p:animEffect transition="in" filter="wipe(down)">
                                      <p:cBhvr>
                                        <p:cTn id="12" dur="500"/>
                                        <p:tgtEl>
                                          <p:spTgt spid="132099"/>
                                        </p:tgtEl>
                                      </p:cBhvr>
                                    </p:animEffec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132100">
                                            <p:txEl>
                                              <p:pRg st="0" end="0"/>
                                            </p:txEl>
                                          </p:spTgt>
                                        </p:tgtEl>
                                        <p:attrNameLst>
                                          <p:attrName>style.visibility</p:attrName>
                                        </p:attrNameLst>
                                      </p:cBhvr>
                                      <p:to>
                                        <p:strVal val="visible"/>
                                      </p:to>
                                    </p:set>
                                    <p:animEffect transition="in" filter="blinds(horizontal)">
                                      <p:cBhvr>
                                        <p:cTn id="16" dur="500"/>
                                        <p:tgtEl>
                                          <p:spTgt spid="13210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32100">
                                            <p:txEl>
                                              <p:pRg st="2" end="2"/>
                                            </p:txEl>
                                          </p:spTgt>
                                        </p:tgtEl>
                                        <p:attrNameLst>
                                          <p:attrName>style.visibility</p:attrName>
                                        </p:attrNameLst>
                                      </p:cBhvr>
                                      <p:to>
                                        <p:strVal val="visible"/>
                                      </p:to>
                                    </p:set>
                                    <p:animEffect transition="in" filter="blinds(horizontal)">
                                      <p:cBhvr>
                                        <p:cTn id="21" dur="500"/>
                                        <p:tgtEl>
                                          <p:spTgt spid="13210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98" grpId="0"/>
      <p:bldP spid="132099" grpId="0" animBg="1"/>
      <p:bldP spid="132100"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5" name="Picture 2" descr="Dsc0920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0146" name="Rectangle 3"/>
          <p:cNvSpPr>
            <a:spLocks noChangeArrowheads="1"/>
          </p:cNvSpPr>
          <p:nvPr/>
        </p:nvSpPr>
        <p:spPr bwMode="auto">
          <a:xfrm>
            <a:off x="0" y="3198167"/>
            <a:ext cx="9144000" cy="461665"/>
          </a:xfrm>
          <a:prstGeom prst="rect">
            <a:avLst/>
          </a:prstGeom>
          <a:solidFill>
            <a:schemeClr val="bg1">
              <a:alpha val="50195"/>
            </a:schemeClr>
          </a:solidFill>
          <a:ln>
            <a:noFill/>
          </a:ln>
          <a:extLst>
            <a:ext uri="{91240B29-F687-4f45-9708-019B960494DF}">
              <a14:hiddenLine xmlns="" xmlns:a14="http://schemas.microsoft.com/office/drawing/2010/main" w="76200">
                <a:solidFill>
                  <a:srgbClr val="000000"/>
                </a:solidFill>
                <a:miter lim="800000"/>
                <a:headEnd/>
                <a:tailEnd/>
              </a14:hiddenLine>
            </a:ext>
          </a:ex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843781" name="Picture 5" descr="jacbesau"/>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07125" y="3509963"/>
            <a:ext cx="2503488" cy="313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6"/>
          <p:cNvGrpSpPr>
            <a:grpSpLocks/>
          </p:cNvGrpSpPr>
          <p:nvPr/>
        </p:nvGrpSpPr>
        <p:grpSpPr bwMode="auto">
          <a:xfrm>
            <a:off x="5172075" y="685800"/>
            <a:ext cx="3819525" cy="6197600"/>
            <a:chOff x="3483" y="416"/>
            <a:chExt cx="2497" cy="3904"/>
          </a:xfrm>
        </p:grpSpPr>
        <p:sp>
          <p:nvSpPr>
            <p:cNvPr id="390154" name="Rectangle 7"/>
            <p:cNvSpPr>
              <a:spLocks noChangeArrowheads="1"/>
            </p:cNvSpPr>
            <p:nvPr/>
          </p:nvSpPr>
          <p:spPr bwMode="auto">
            <a:xfrm>
              <a:off x="3483" y="416"/>
              <a:ext cx="2497" cy="390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390155" name="Picture 8" descr="JacobandEsau"/>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737" y="431"/>
              <a:ext cx="1932" cy="17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843785" name="Picture 9" descr="gen33-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564188" y="3578225"/>
            <a:ext cx="2989262" cy="309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3786" name="Picture 10" descr="feb21905"/>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953000" y="2782888"/>
            <a:ext cx="4014788" cy="4075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3787" name="Picture 11" descr="jacobandessau"/>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6200" y="76200"/>
            <a:ext cx="4270375" cy="4467225"/>
          </a:xfrm>
          <a:prstGeom prst="rect">
            <a:avLst/>
          </a:prstGeom>
          <a:noFill/>
          <a:ln w="381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843788" name="Picture 12" descr="esausellsbirthright"/>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31838" y="3714750"/>
            <a:ext cx="4525962" cy="318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0153" name="Rectangle 13"/>
          <p:cNvSpPr>
            <a:spLocks noGrp="1" noChangeArrowheads="1"/>
          </p:cNvSpPr>
          <p:nvPr>
            <p:ph type="title" idx="4294967295"/>
          </p:nvPr>
        </p:nvSpPr>
        <p:spPr>
          <a:xfrm>
            <a:off x="1835150" y="152400"/>
            <a:ext cx="7080250" cy="685800"/>
          </a:xfrm>
        </p:spPr>
        <p:txBody>
          <a:bodyPr/>
          <a:lstStyle/>
          <a:p>
            <a:pPr eaLnBrk="1" hangingPunct="1"/>
            <a:r>
              <a:rPr lang="ar-JO" altLang="zh-CN" sz="4000" b="1" dirty="0">
                <a:latin typeface="Arial" panose="020B0604020202020204" pitchFamily="34" charset="0"/>
                <a:ea typeface="ＭＳ Ｐゴシック" charset="0"/>
                <a:cs typeface="Arial" panose="020B0604020202020204" pitchFamily="34" charset="0"/>
              </a:rPr>
              <a:t>تصالح يعقوب مع عيسو</a:t>
            </a:r>
            <a:endParaRPr lang="en-US" altLang="zh-CN" sz="40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064395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843787"/>
                                        </p:tgtEl>
                                        <p:attrNameLst>
                                          <p:attrName>style.visibility</p:attrName>
                                        </p:attrNameLst>
                                      </p:cBhvr>
                                      <p:to>
                                        <p:strVal val="visible"/>
                                      </p:to>
                                    </p:set>
                                    <p:anim calcmode="lin" valueType="num">
                                      <p:cBhvr>
                                        <p:cTn id="7" dur="1000" fill="hold"/>
                                        <p:tgtEl>
                                          <p:spTgt spid="843787"/>
                                        </p:tgtEl>
                                        <p:attrNameLst>
                                          <p:attrName>ppt_w</p:attrName>
                                        </p:attrNameLst>
                                      </p:cBhvr>
                                      <p:tavLst>
                                        <p:tav tm="0">
                                          <p:val>
                                            <p:fltVal val="0"/>
                                          </p:val>
                                        </p:tav>
                                        <p:tav tm="100000">
                                          <p:val>
                                            <p:strVal val="#ppt_w"/>
                                          </p:val>
                                        </p:tav>
                                      </p:tavLst>
                                    </p:anim>
                                    <p:anim calcmode="lin" valueType="num">
                                      <p:cBhvr>
                                        <p:cTn id="8" dur="1000" fill="hold"/>
                                        <p:tgtEl>
                                          <p:spTgt spid="843787"/>
                                        </p:tgtEl>
                                        <p:attrNameLst>
                                          <p:attrName>ppt_h</p:attrName>
                                        </p:attrNameLst>
                                      </p:cBhvr>
                                      <p:tavLst>
                                        <p:tav tm="0">
                                          <p:val>
                                            <p:fltVal val="0"/>
                                          </p:val>
                                        </p:tav>
                                        <p:tav tm="100000">
                                          <p:val>
                                            <p:strVal val="#ppt_h"/>
                                          </p:val>
                                        </p:tav>
                                      </p:tavLst>
                                    </p:anim>
                                    <p:anim calcmode="lin" valueType="num">
                                      <p:cBhvr>
                                        <p:cTn id="9" dur="1000" fill="hold"/>
                                        <p:tgtEl>
                                          <p:spTgt spid="84378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437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843788"/>
                                        </p:tgtEl>
                                        <p:attrNameLst>
                                          <p:attrName>style.visibility</p:attrName>
                                        </p:attrNameLst>
                                      </p:cBhvr>
                                      <p:to>
                                        <p:strVal val="visible"/>
                                      </p:to>
                                    </p:set>
                                    <p:animEffect transition="in" filter="wipe(down)">
                                      <p:cBhvr>
                                        <p:cTn id="15" dur="500"/>
                                        <p:tgtEl>
                                          <p:spTgt spid="84378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843781"/>
                                        </p:tgtEl>
                                        <p:attrNameLst>
                                          <p:attrName>style.visibility</p:attrName>
                                        </p:attrNameLst>
                                      </p:cBhvr>
                                      <p:to>
                                        <p:strVal val="visible"/>
                                      </p:to>
                                    </p:set>
                                    <p:animEffect transition="in" filter="dissolve">
                                      <p:cBhvr>
                                        <p:cTn id="20" dur="500"/>
                                        <p:tgtEl>
                                          <p:spTgt spid="84378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dissolve">
                                      <p:cBhvr>
                                        <p:cTn id="25" dur="500"/>
                                        <p:tgtEl>
                                          <p:spTgt spid="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843785"/>
                                        </p:tgtEl>
                                        <p:attrNameLst>
                                          <p:attrName>style.visibility</p:attrName>
                                        </p:attrNameLst>
                                      </p:cBhvr>
                                      <p:to>
                                        <p:strVal val="visible"/>
                                      </p:to>
                                    </p:set>
                                    <p:animEffect transition="in" filter="dissolve">
                                      <p:cBhvr>
                                        <p:cTn id="30" dur="500"/>
                                        <p:tgtEl>
                                          <p:spTgt spid="84378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5" presetClass="entr" presetSubtype="0" fill="hold" nodeType="clickEffect">
                                  <p:stCondLst>
                                    <p:cond delay="0"/>
                                  </p:stCondLst>
                                  <p:childTnLst>
                                    <p:set>
                                      <p:cBhvr>
                                        <p:cTn id="34" dur="1" fill="hold">
                                          <p:stCondLst>
                                            <p:cond delay="0"/>
                                          </p:stCondLst>
                                        </p:cTn>
                                        <p:tgtEl>
                                          <p:spTgt spid="843786"/>
                                        </p:tgtEl>
                                        <p:attrNameLst>
                                          <p:attrName>style.visibility</p:attrName>
                                        </p:attrNameLst>
                                      </p:cBhvr>
                                      <p:to>
                                        <p:strVal val="visible"/>
                                      </p:to>
                                    </p:set>
                                    <p:anim calcmode="lin" valueType="num">
                                      <p:cBhvr>
                                        <p:cTn id="35" dur="1000" fill="hold"/>
                                        <p:tgtEl>
                                          <p:spTgt spid="843786"/>
                                        </p:tgtEl>
                                        <p:attrNameLst>
                                          <p:attrName>ppt_w</p:attrName>
                                        </p:attrNameLst>
                                      </p:cBhvr>
                                      <p:tavLst>
                                        <p:tav tm="0">
                                          <p:val>
                                            <p:fltVal val="0"/>
                                          </p:val>
                                        </p:tav>
                                        <p:tav tm="100000">
                                          <p:val>
                                            <p:strVal val="#ppt_w"/>
                                          </p:val>
                                        </p:tav>
                                      </p:tavLst>
                                    </p:anim>
                                    <p:anim calcmode="lin" valueType="num">
                                      <p:cBhvr>
                                        <p:cTn id="36" dur="1000" fill="hold"/>
                                        <p:tgtEl>
                                          <p:spTgt spid="843786"/>
                                        </p:tgtEl>
                                        <p:attrNameLst>
                                          <p:attrName>ppt_h</p:attrName>
                                        </p:attrNameLst>
                                      </p:cBhvr>
                                      <p:tavLst>
                                        <p:tav tm="0">
                                          <p:val>
                                            <p:fltVal val="0"/>
                                          </p:val>
                                        </p:tav>
                                        <p:tav tm="100000">
                                          <p:val>
                                            <p:strVal val="#ppt_h"/>
                                          </p:val>
                                        </p:tav>
                                      </p:tavLst>
                                    </p:anim>
                                    <p:anim calcmode="lin" valueType="num">
                                      <p:cBhvr>
                                        <p:cTn id="37" dur="1000" fill="hold"/>
                                        <p:tgtEl>
                                          <p:spTgt spid="843786"/>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84378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algn="ctr" eaLnBrk="1" hangingPunct="1">
              <a:defRPr/>
            </a:pPr>
            <a:r>
              <a:rPr lang="ar-JO" dirty="0">
                <a:latin typeface="Arial" panose="020B0604020202020204" pitchFamily="34" charset="0"/>
                <a:cs typeface="Arial" panose="020B0604020202020204" pitchFamily="34" charset="0"/>
              </a:rPr>
              <a:t>احتاج الإنسان إلى الماء دائماً</a:t>
            </a:r>
            <a:endParaRPr lang="en-US" dirty="0">
              <a:latin typeface="Arial" panose="020B0604020202020204" pitchFamily="34" charset="0"/>
              <a:cs typeface="Arial" panose="020B0604020202020204" pitchFamily="34" charset="0"/>
            </a:endParaRPr>
          </a:p>
        </p:txBody>
      </p:sp>
      <p:pic>
        <p:nvPicPr>
          <p:cNvPr id="2150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1352550"/>
            <a:ext cx="8839200" cy="5086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 name="Rectangle 1">
            <a:extLst>
              <a:ext uri="{FF2B5EF4-FFF2-40B4-BE49-F238E27FC236}">
                <a16:creationId xmlns:a16="http://schemas.microsoft.com/office/drawing/2014/main" id="{B334F021-3A6A-F2A3-EB44-0E12B1240D9C}"/>
              </a:ext>
            </a:extLst>
          </p:cNvPr>
          <p:cNvSpPr/>
          <p:nvPr/>
        </p:nvSpPr>
        <p:spPr bwMode="auto">
          <a:xfrm>
            <a:off x="755576" y="1700808"/>
            <a:ext cx="5400600" cy="432048"/>
          </a:xfrm>
          <a:prstGeom prst="rect">
            <a:avLst/>
          </a:prstGeom>
          <a:solidFill>
            <a:srgbClr val="FFFFFF"/>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ثقافات وادي نهر العالم القديم الأربع</a:t>
            </a:r>
            <a:endParaRPr kumimoji="0" lang="en-US" sz="24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7BE3DF39-07A0-61FD-0769-486034F36C59}"/>
              </a:ext>
            </a:extLst>
          </p:cNvPr>
          <p:cNvSpPr/>
          <p:nvPr/>
        </p:nvSpPr>
        <p:spPr bwMode="auto">
          <a:xfrm>
            <a:off x="219075" y="4941168"/>
            <a:ext cx="896541" cy="432048"/>
          </a:xfrm>
          <a:prstGeom prst="rect">
            <a:avLst/>
          </a:prstGeom>
          <a:solidFill>
            <a:srgbClr val="FFFFFF"/>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مصر</a:t>
            </a:r>
          </a:p>
          <a:p>
            <a:pPr marL="0" marR="0" indent="0" algn="r" defTabSz="914400" rtl="0" eaLnBrk="0" fontAlgn="base" latinLnBrk="0" hangingPunct="0">
              <a:lnSpc>
                <a:spcPct val="100000"/>
              </a:lnSpc>
              <a:spcBef>
                <a:spcPct val="0"/>
              </a:spcBef>
              <a:spcAft>
                <a:spcPct val="0"/>
              </a:spcAft>
              <a:buClrTx/>
              <a:buSzTx/>
              <a:buFontTx/>
              <a:buNone/>
              <a:tabLst/>
            </a:pPr>
            <a:r>
              <a:rPr lang="ar-JO" sz="2000" b="1" dirty="0">
                <a:solidFill>
                  <a:srgbClr val="000000"/>
                </a:solidFill>
                <a:latin typeface="Arial" panose="020B0604020202020204" pitchFamily="34" charset="0"/>
                <a:cs typeface="Arial" panose="020B0604020202020204" pitchFamily="34" charset="0"/>
              </a:rPr>
              <a:t>النيل</a:t>
            </a:r>
            <a:endParaRPr kumimoji="0" lang="en-US" sz="20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7C618FC7-D1B7-D1F3-5CD3-FA7EE26B7554}"/>
              </a:ext>
            </a:extLst>
          </p:cNvPr>
          <p:cNvSpPr/>
          <p:nvPr/>
        </p:nvSpPr>
        <p:spPr bwMode="auto">
          <a:xfrm>
            <a:off x="2339752" y="4077072"/>
            <a:ext cx="1296144" cy="648073"/>
          </a:xfrm>
          <a:prstGeom prst="rect">
            <a:avLst/>
          </a:prstGeom>
          <a:solidFill>
            <a:srgbClr val="FFFFFF"/>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ما بين النهرين</a:t>
            </a:r>
          </a:p>
          <a:p>
            <a:pPr marL="0" marR="0" indent="0" algn="ctr" defTabSz="914400" rtl="0" eaLnBrk="0" fontAlgn="base" latinLnBrk="0" hangingPunct="0">
              <a:lnSpc>
                <a:spcPct val="100000"/>
              </a:lnSpc>
              <a:spcBef>
                <a:spcPct val="0"/>
              </a:spcBef>
              <a:spcAft>
                <a:spcPct val="0"/>
              </a:spcAft>
              <a:buClrTx/>
              <a:buSzTx/>
              <a:buFontTx/>
              <a:buNone/>
              <a:tabLst/>
            </a:pPr>
            <a:r>
              <a:rPr lang="ar-JO" sz="1800" b="1" dirty="0">
                <a:solidFill>
                  <a:srgbClr val="000000"/>
                </a:solidFill>
                <a:latin typeface="Arial" panose="020B0604020202020204" pitchFamily="34" charset="0"/>
                <a:cs typeface="Arial" panose="020B0604020202020204" pitchFamily="34" charset="0"/>
              </a:rPr>
              <a:t>دجلة والفرات</a:t>
            </a:r>
            <a:endParaRPr kumimoji="0" lang="en-US"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7A4AAE34-CDDC-8F47-4120-3015D54C0952}"/>
              </a:ext>
            </a:extLst>
          </p:cNvPr>
          <p:cNvSpPr/>
          <p:nvPr/>
        </p:nvSpPr>
        <p:spPr bwMode="auto">
          <a:xfrm>
            <a:off x="4355976" y="4725142"/>
            <a:ext cx="1467272" cy="648073"/>
          </a:xfrm>
          <a:prstGeom prst="rect">
            <a:avLst/>
          </a:prstGeom>
          <a:solidFill>
            <a:srgbClr val="FFFFFF"/>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الهند</a:t>
            </a:r>
          </a:p>
          <a:p>
            <a:pPr marL="0" marR="0" indent="0" algn="ctr" defTabSz="914400" rtl="0" eaLnBrk="0" fontAlgn="base" latinLnBrk="0" hangingPunct="0">
              <a:lnSpc>
                <a:spcPct val="100000"/>
              </a:lnSpc>
              <a:spcBef>
                <a:spcPct val="0"/>
              </a:spcBef>
              <a:spcAft>
                <a:spcPct val="0"/>
              </a:spcAft>
              <a:buClrTx/>
              <a:buSzTx/>
              <a:buFontTx/>
              <a:buNone/>
              <a:tabLst/>
            </a:pPr>
            <a:r>
              <a:rPr lang="ar-JO" sz="1800" b="1" dirty="0">
                <a:solidFill>
                  <a:srgbClr val="000000"/>
                </a:solidFill>
                <a:latin typeface="Arial" panose="020B0604020202020204" pitchFamily="34" charset="0"/>
                <a:cs typeface="Arial" panose="020B0604020202020204" pitchFamily="34" charset="0"/>
              </a:rPr>
              <a:t>هندوس وغانغز</a:t>
            </a:r>
            <a:endParaRPr kumimoji="0" lang="en-US"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9AF8BDE1-A2E7-6DBA-67D5-30CB89185959}"/>
              </a:ext>
            </a:extLst>
          </p:cNvPr>
          <p:cNvSpPr/>
          <p:nvPr/>
        </p:nvSpPr>
        <p:spPr bwMode="auto">
          <a:xfrm>
            <a:off x="7380312" y="3068960"/>
            <a:ext cx="1296144" cy="576064"/>
          </a:xfrm>
          <a:prstGeom prst="rect">
            <a:avLst/>
          </a:prstGeom>
          <a:solidFill>
            <a:srgbClr val="FFFFFF"/>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1800" b="1" dirty="0">
                <a:solidFill>
                  <a:srgbClr val="000000"/>
                </a:solidFill>
                <a:latin typeface="Arial" panose="020B0604020202020204" pitchFamily="34" charset="0"/>
                <a:cs typeface="Arial" panose="020B0604020202020204" pitchFamily="34" charset="0"/>
              </a:rPr>
              <a:t>تشانغ الصين</a:t>
            </a:r>
          </a:p>
          <a:p>
            <a:pPr marL="0" marR="0" indent="0" algn="ctr" defTabSz="914400" rtl="0" eaLnBrk="0" fontAlgn="base" latinLnBrk="0" hangingPunct="0">
              <a:lnSpc>
                <a:spcPct val="100000"/>
              </a:lnSpc>
              <a:spcBef>
                <a:spcPct val="0"/>
              </a:spcBef>
              <a:spcAft>
                <a:spcPct val="0"/>
              </a:spcAft>
              <a:buClrTx/>
              <a:buSzTx/>
              <a:buFontTx/>
              <a:buNone/>
              <a:tabLst/>
            </a:pPr>
            <a:r>
              <a:rPr lang="ar-JO" sz="1800" b="1" dirty="0">
                <a:solidFill>
                  <a:srgbClr val="000000"/>
                </a:solidFill>
                <a:latin typeface="Arial" panose="020B0604020202020204" pitchFamily="34" charset="0"/>
                <a:cs typeface="Arial" panose="020B0604020202020204" pitchFamily="34" charset="0"/>
              </a:rPr>
              <a:t>الصفراء</a:t>
            </a:r>
            <a:endParaRPr lang="en-US" sz="1800" b="1" dirty="0">
              <a:solidFill>
                <a:srgbClr val="000000"/>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CD96E8D8-5491-3D41-87C3-9913E099FB1D}"/>
              </a:ext>
            </a:extLst>
          </p:cNvPr>
          <p:cNvSpPr/>
          <p:nvPr/>
        </p:nvSpPr>
        <p:spPr bwMode="auto">
          <a:xfrm>
            <a:off x="7092280" y="4487414"/>
            <a:ext cx="936104" cy="648073"/>
          </a:xfrm>
          <a:prstGeom prst="rect">
            <a:avLst/>
          </a:prstGeom>
          <a:solidFill>
            <a:srgbClr val="FFFFFF"/>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(يانغ زي)</a:t>
            </a:r>
            <a:endParaRPr kumimoji="0" lang="en-US" sz="18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pPr eaLnBrk="1" hangingPunct="1">
              <a:defRPr/>
            </a:pPr>
            <a:r>
              <a:rPr lang="ar-JO" dirty="0">
                <a:latin typeface="Arial" panose="020B0604020202020204" pitchFamily="34" charset="0"/>
                <a:cs typeface="Arial" panose="020B0604020202020204" pitchFamily="34" charset="0"/>
              </a:rPr>
              <a:t>الجغرافيا</a:t>
            </a:r>
            <a:endParaRPr lang="en-GB" dirty="0">
              <a:latin typeface="Arial" panose="020B0604020202020204" pitchFamily="34" charset="0"/>
              <a:cs typeface="Arial" panose="020B0604020202020204" pitchFamily="34" charset="0"/>
            </a:endParaRPr>
          </a:p>
        </p:txBody>
      </p:sp>
      <p:pic>
        <p:nvPicPr>
          <p:cNvPr id="136195" name="Picture 3" descr="map"/>
          <p:cNvPicPr>
            <a:picLocks noGrp="1" noChangeAspect="1" noChangeArrowheads="1"/>
          </p:cNvPicPr>
          <p:nvPr>
            <p:ph sz="half" idx="1"/>
          </p:nvPr>
        </p:nvPicPr>
        <p:blipFill>
          <a:blip r:embed="rId4" cstate="screen">
            <a:extLst>
              <a:ext uri="{28A0092B-C50C-407E-A947-70E740481C1C}">
                <a14:useLocalDpi xmlns:a14="http://schemas.microsoft.com/office/drawing/2010/main"/>
              </a:ext>
            </a:extLst>
          </a:blip>
          <a:srcRect/>
          <a:stretch>
            <a:fillRect/>
          </a:stretch>
        </p:blipFill>
        <p:spPr>
          <a:xfrm>
            <a:off x="-49213" y="1295400"/>
            <a:ext cx="3783013" cy="55626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pic>
        <p:nvPicPr>
          <p:cNvPr id="136196" name="Picture 4" descr="palestiine"/>
          <p:cNvPicPr>
            <a:picLocks noGrp="1" noChangeAspect="1" noChangeArrowheads="1"/>
          </p:cNvPicPr>
          <p:nvPr>
            <p:ph sz="half" idx="2"/>
          </p:nvPr>
        </p:nvPicPr>
        <p:blipFill>
          <a:blip r:embed="rId5">
            <a:extLst>
              <a:ext uri="{28A0092B-C50C-407E-A947-70E740481C1C}">
                <a14:useLocalDpi xmlns:a14="http://schemas.microsoft.com/office/drawing/2010/main"/>
              </a:ext>
            </a:extLst>
          </a:blip>
          <a:srcRect/>
          <a:stretch>
            <a:fillRect/>
          </a:stretch>
        </p:blipFill>
        <p:spPr>
          <a:xfrm>
            <a:off x="3581400" y="1371600"/>
            <a:ext cx="5562600" cy="54864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136197" name="Text Box 5"/>
          <p:cNvSpPr txBox="1">
            <a:spLocks noChangeArrowheads="1"/>
          </p:cNvSpPr>
          <p:nvPr/>
        </p:nvSpPr>
        <p:spPr bwMode="auto">
          <a:xfrm>
            <a:off x="1752600" y="1295400"/>
            <a:ext cx="556260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ar-JO" sz="2800" b="1" dirty="0">
                <a:latin typeface="Arial" panose="020B0604020202020204" pitchFamily="34" charset="0"/>
                <a:cs typeface="Arial" panose="020B0604020202020204" pitchFamily="34" charset="0"/>
              </a:rPr>
              <a:t>لاحظ التضاريس</a:t>
            </a:r>
            <a:endParaRPr lang="en-GB" sz="2800" b="1" dirty="0">
              <a:latin typeface="Arial" panose="020B0604020202020204" pitchFamily="34" charset="0"/>
              <a:cs typeface="Arial" panose="020B0604020202020204" pitchFamily="34" charset="0"/>
            </a:endParaRP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pPr eaLnBrk="1" hangingPunct="1">
              <a:defRPr/>
            </a:pPr>
            <a:endParaRPr lang="en-GB">
              <a:latin typeface="Arial" panose="020B0604020202020204" pitchFamily="34" charset="0"/>
              <a:cs typeface="Arial" panose="020B0604020202020204" pitchFamily="34" charset="0"/>
            </a:endParaRPr>
          </a:p>
        </p:txBody>
      </p:sp>
      <p:pic>
        <p:nvPicPr>
          <p:cNvPr id="138243" name="Picture 3" descr="the mountains of seir-petra area"/>
          <p:cNvPicPr>
            <a:picLocks noGrp="1" noChangeAspect="1" noChangeArrowheads="1"/>
          </p:cNvPicPr>
          <p:nvPr>
            <p:ph idx="1"/>
          </p:nvPr>
        </p:nvPicPr>
        <p:blipFill>
          <a:blip r:embed="rId4">
            <a:extLst>
              <a:ext uri="{28A0092B-C50C-407E-A947-70E740481C1C}">
                <a14:useLocalDpi xmlns:a14="http://schemas.microsoft.com/office/drawing/2010/main"/>
              </a:ext>
            </a:extLst>
          </a:blip>
          <a:srcRect/>
          <a:stretch>
            <a:fillRect/>
          </a:stretch>
        </p:blipFill>
        <p:spPr>
          <a:xfrm>
            <a:off x="0" y="0"/>
            <a:ext cx="9144000" cy="68580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ransition spd="med">
    <p:blinds dir="ver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pPr eaLnBrk="1" hangingPunct="1">
              <a:defRPr/>
            </a:pPr>
            <a:endParaRPr lang="en-GB">
              <a:latin typeface="Arial" panose="020B0604020202020204" pitchFamily="34" charset="0"/>
              <a:cs typeface="Arial" panose="020B0604020202020204" pitchFamily="34" charset="0"/>
            </a:endParaRPr>
          </a:p>
        </p:txBody>
      </p:sp>
      <p:pic>
        <p:nvPicPr>
          <p:cNvPr id="140291" name="Picture 3" descr="th remains of the city of petra"/>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6867525"/>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ransition spd="med">
    <p:blinds dir="ver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lstStyle/>
          <a:p>
            <a:pPr eaLnBrk="1" hangingPunct="1">
              <a:defRPr/>
            </a:pPr>
            <a:endParaRPr lang="en-GB">
              <a:latin typeface="Arial" panose="020B0604020202020204" pitchFamily="34" charset="0"/>
              <a:cs typeface="Arial" panose="020B0604020202020204" pitchFamily="34" charset="0"/>
            </a:endParaRPr>
          </a:p>
        </p:txBody>
      </p:sp>
      <p:pic>
        <p:nvPicPr>
          <p:cNvPr id="142339" name="Picture 3" descr="Treasury_sm petra"/>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idx="4294967295"/>
          </p:nvPr>
        </p:nvSpPr>
        <p:spPr>
          <a:xfrm>
            <a:off x="1600200" y="1219200"/>
            <a:ext cx="6248400" cy="2819400"/>
          </a:xfrm>
        </p:spPr>
        <p:txBody>
          <a:bodyPr/>
          <a:lstStyle/>
          <a:p>
            <a:pPr eaLnBrk="1" hangingPunct="1">
              <a:defRPr/>
            </a:pPr>
            <a:r>
              <a:rPr lang="ar-JO" b="1" dirty="0">
                <a:solidFill>
                  <a:srgbClr val="CC9900"/>
                </a:solidFill>
                <a:latin typeface="Arial" panose="020B0604020202020204" pitchFamily="34" charset="0"/>
                <a:cs typeface="Arial" panose="020B0604020202020204" pitchFamily="34" charset="0"/>
              </a:rPr>
              <a:t>مراجعة لدراستنا للشعوب القديمة حتى الآن ...</a:t>
            </a:r>
            <a:endParaRPr lang="en-US" dirty="0">
              <a:solidFill>
                <a:srgbClr val="CC9900"/>
              </a:solidFill>
              <a:latin typeface="Arial" panose="020B0604020202020204" pitchFamily="34" charset="0"/>
              <a:cs typeface="Arial" panose="020B0604020202020204" pitchFamily="34" charset="0"/>
            </a:endParaRPr>
          </a:p>
        </p:txBody>
      </p:sp>
    </p:spTree>
  </p:cSld>
  <p:clrMapOvr>
    <a:masterClrMapping/>
  </p:clrMapOvr>
  <p:transition>
    <p:fade thruBlk="1"/>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990600" y="-76200"/>
            <a:ext cx="7772400" cy="838200"/>
          </a:xfrm>
          <a:noFill/>
          <a:ln>
            <a:noFill/>
          </a:ln>
        </p:spPr>
        <p:txBody>
          <a:bodyPr vert="horz" wrap="square" lIns="92075" tIns="46038" rIns="92075" bIns="46038" numCol="1" anchor="ctr" anchorCtr="0" compatLnSpc="1">
            <a:prstTxWarp prst="textNoShape">
              <a:avLst/>
            </a:prstTxWarp>
          </a:bodyPr>
          <a:lstStyle/>
          <a:p>
            <a:pPr algn="ctr" eaLnBrk="1" hangingPunct="1"/>
            <a:r>
              <a:rPr lang="ar-JO" b="1" dirty="0">
                <a:solidFill>
                  <a:schemeClr val="tx1"/>
                </a:solidFill>
                <a:latin typeface="Arial" panose="020B0604020202020204" pitchFamily="34" charset="0"/>
                <a:ea typeface="ＭＳ Ｐゴシック" charset="0"/>
                <a:cs typeface="Arial" panose="020B0604020202020204" pitchFamily="34" charset="0"/>
              </a:rPr>
              <a:t>أية إمبراطورية وأي نظام ؟</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105475" name="Text Box 3"/>
          <p:cNvSpPr txBox="1">
            <a:spLocks noChangeArrowheads="1"/>
          </p:cNvSpPr>
          <p:nvPr/>
        </p:nvSpPr>
        <p:spPr bwMode="auto">
          <a:xfrm>
            <a:off x="9252520" y="19472"/>
            <a:ext cx="533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52</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44035" name="Group 6"/>
          <p:cNvGrpSpPr>
            <a:grpSpLocks/>
          </p:cNvGrpSpPr>
          <p:nvPr/>
        </p:nvGrpSpPr>
        <p:grpSpPr bwMode="auto">
          <a:xfrm>
            <a:off x="228600" y="4953000"/>
            <a:ext cx="3962400" cy="1881188"/>
            <a:chOff x="898" y="1680"/>
            <a:chExt cx="4862" cy="2226"/>
          </a:xfrm>
        </p:grpSpPr>
        <p:pic>
          <p:nvPicPr>
            <p:cNvPr id="44052" name="Picture 7" descr="32 Persi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2" y="1680"/>
              <a:ext cx="4848" cy="22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053" name="Picture 8" descr="32 Persia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98" y="1680"/>
              <a:ext cx="3214" cy="22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44036" name="Picture 9" descr="31 Babylonia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8600" y="762000"/>
            <a:ext cx="2819400" cy="2524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4037" name="Group 13"/>
          <p:cNvGrpSpPr>
            <a:grpSpLocks/>
          </p:cNvGrpSpPr>
          <p:nvPr/>
        </p:nvGrpSpPr>
        <p:grpSpPr bwMode="auto">
          <a:xfrm>
            <a:off x="4343400" y="762000"/>
            <a:ext cx="4800600" cy="1981200"/>
            <a:chOff x="2208" y="1632"/>
            <a:chExt cx="4080" cy="2064"/>
          </a:xfrm>
        </p:grpSpPr>
        <p:pic>
          <p:nvPicPr>
            <p:cNvPr id="44050" name="Picture 11" descr="33 Greek"/>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208" y="1632"/>
              <a:ext cx="4080" cy="20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051" name="Picture 12" descr="33 Greek"/>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191" y="1632"/>
              <a:ext cx="1053" cy="20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44038" name="Picture 4" descr="34 Roman"/>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387975" y="4362450"/>
            <a:ext cx="3505200" cy="1852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039" name="Picture 5" descr="60 Assyrian"/>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971800" y="2820988"/>
            <a:ext cx="2514600" cy="2055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5486" name="Text Box 14"/>
          <p:cNvSpPr txBox="1">
            <a:spLocks noChangeArrowheads="1"/>
          </p:cNvSpPr>
          <p:nvPr/>
        </p:nvSpPr>
        <p:spPr bwMode="auto">
          <a:xfrm>
            <a:off x="3352800" y="4221163"/>
            <a:ext cx="888385"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أشور</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5487" name="Text Box 15"/>
          <p:cNvSpPr txBox="1">
            <a:spLocks noChangeArrowheads="1"/>
          </p:cNvSpPr>
          <p:nvPr/>
        </p:nvSpPr>
        <p:spPr bwMode="auto">
          <a:xfrm>
            <a:off x="685800" y="2620963"/>
            <a:ext cx="691215"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بابل</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5488" name="Text Box 16"/>
          <p:cNvSpPr txBox="1">
            <a:spLocks noChangeArrowheads="1"/>
          </p:cNvSpPr>
          <p:nvPr/>
        </p:nvSpPr>
        <p:spPr bwMode="auto">
          <a:xfrm>
            <a:off x="1524000" y="6248400"/>
            <a:ext cx="1923925"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مادي وفارس</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5489" name="Text Box 17"/>
          <p:cNvSpPr txBox="1">
            <a:spLocks noChangeArrowheads="1"/>
          </p:cNvSpPr>
          <p:nvPr/>
        </p:nvSpPr>
        <p:spPr bwMode="auto">
          <a:xfrm>
            <a:off x="6477000" y="2163763"/>
            <a:ext cx="1099981"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اليونان</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5490" name="Text Box 18"/>
          <p:cNvSpPr txBox="1">
            <a:spLocks noChangeArrowheads="1"/>
          </p:cNvSpPr>
          <p:nvPr/>
        </p:nvSpPr>
        <p:spPr bwMode="auto">
          <a:xfrm>
            <a:off x="6607175" y="5635625"/>
            <a:ext cx="1223412"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الرومان</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5491" name="AutoShape 19"/>
          <p:cNvSpPr>
            <a:spLocks noChangeArrowheads="1"/>
          </p:cNvSpPr>
          <p:nvPr/>
        </p:nvSpPr>
        <p:spPr bwMode="auto">
          <a:xfrm rot="-8328078">
            <a:off x="2514600" y="2514600"/>
            <a:ext cx="1066800" cy="609600"/>
          </a:xfrm>
          <a:prstGeom prst="notchedRightArrow">
            <a:avLst>
              <a:gd name="adj1" fmla="val 50000"/>
              <a:gd name="adj2" fmla="val 43750"/>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05492" name="AutoShape 20"/>
          <p:cNvSpPr>
            <a:spLocks noChangeArrowheads="1"/>
          </p:cNvSpPr>
          <p:nvPr/>
        </p:nvSpPr>
        <p:spPr bwMode="auto">
          <a:xfrm rot="5400000">
            <a:off x="1143000" y="3732213"/>
            <a:ext cx="1066800" cy="609600"/>
          </a:xfrm>
          <a:prstGeom prst="notchedRightArrow">
            <a:avLst>
              <a:gd name="adj1" fmla="val 50000"/>
              <a:gd name="adj2" fmla="val 43750"/>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05493" name="AutoShape 21"/>
          <p:cNvSpPr>
            <a:spLocks noChangeArrowheads="1"/>
          </p:cNvSpPr>
          <p:nvPr/>
        </p:nvSpPr>
        <p:spPr bwMode="auto">
          <a:xfrm rot="-3042361">
            <a:off x="3124200" y="4343400"/>
            <a:ext cx="4572000" cy="609600"/>
          </a:xfrm>
          <a:prstGeom prst="notchedRightArrow">
            <a:avLst>
              <a:gd name="adj1" fmla="val 50000"/>
              <a:gd name="adj2" fmla="val 187500"/>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05494" name="AutoShape 22"/>
          <p:cNvSpPr>
            <a:spLocks noChangeArrowheads="1"/>
          </p:cNvSpPr>
          <p:nvPr/>
        </p:nvSpPr>
        <p:spPr bwMode="auto">
          <a:xfrm rot="5400000">
            <a:off x="6553200" y="3513138"/>
            <a:ext cx="1066800" cy="609600"/>
          </a:xfrm>
          <a:prstGeom prst="notchedRightArrow">
            <a:avLst>
              <a:gd name="adj1" fmla="val 50000"/>
              <a:gd name="adj2" fmla="val 43750"/>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3" name="Text Box 6"/>
          <p:cNvSpPr txBox="1">
            <a:spLocks noChangeArrowheads="1"/>
          </p:cNvSpPr>
          <p:nvPr/>
        </p:nvSpPr>
        <p:spPr bwMode="auto">
          <a:xfrm>
            <a:off x="4427538" y="6308725"/>
            <a:ext cx="4505325" cy="461665"/>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بيتزيل, الطبعة الأولى, 139-167</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33445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05486"/>
                                        </p:tgtEl>
                                        <p:attrNameLst>
                                          <p:attrName>style.visibility</p:attrName>
                                        </p:attrNameLst>
                                      </p:cBhvr>
                                      <p:to>
                                        <p:strVal val="visible"/>
                                      </p:to>
                                    </p:set>
                                    <p:anim calcmode="lin" valueType="num">
                                      <p:cBhvr>
                                        <p:cTn id="7" dur="1000" fill="hold"/>
                                        <p:tgtEl>
                                          <p:spTgt spid="105486"/>
                                        </p:tgtEl>
                                        <p:attrNameLst>
                                          <p:attrName>ppt_w</p:attrName>
                                        </p:attrNameLst>
                                      </p:cBhvr>
                                      <p:tavLst>
                                        <p:tav tm="0">
                                          <p:val>
                                            <p:fltVal val="0"/>
                                          </p:val>
                                        </p:tav>
                                        <p:tav tm="100000">
                                          <p:val>
                                            <p:strVal val="#ppt_w"/>
                                          </p:val>
                                        </p:tav>
                                      </p:tavLst>
                                    </p:anim>
                                    <p:anim calcmode="lin" valueType="num">
                                      <p:cBhvr>
                                        <p:cTn id="8" dur="1000" fill="hold"/>
                                        <p:tgtEl>
                                          <p:spTgt spid="105486"/>
                                        </p:tgtEl>
                                        <p:attrNameLst>
                                          <p:attrName>ppt_h</p:attrName>
                                        </p:attrNameLst>
                                      </p:cBhvr>
                                      <p:tavLst>
                                        <p:tav tm="0">
                                          <p:val>
                                            <p:fltVal val="0"/>
                                          </p:val>
                                        </p:tav>
                                        <p:tav tm="100000">
                                          <p:val>
                                            <p:strVal val="#ppt_h"/>
                                          </p:val>
                                        </p:tav>
                                      </p:tavLst>
                                    </p:anim>
                                    <p:anim calcmode="lin" valueType="num">
                                      <p:cBhvr>
                                        <p:cTn id="9" dur="1000" fill="hold"/>
                                        <p:tgtEl>
                                          <p:spTgt spid="10548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5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05491"/>
                                        </p:tgtEl>
                                        <p:attrNameLst>
                                          <p:attrName>style.visibility</p:attrName>
                                        </p:attrNameLst>
                                      </p:cBhvr>
                                      <p:to>
                                        <p:strVal val="visible"/>
                                      </p:to>
                                    </p:set>
                                    <p:animEffect transition="in" filter="dissolve">
                                      <p:cBhvr>
                                        <p:cTn id="15" dur="500"/>
                                        <p:tgtEl>
                                          <p:spTgt spid="10549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5" presetClass="entr" presetSubtype="0" fill="hold" grpId="0" nodeType="clickEffect">
                                  <p:stCondLst>
                                    <p:cond delay="0"/>
                                  </p:stCondLst>
                                  <p:childTnLst>
                                    <p:set>
                                      <p:cBhvr>
                                        <p:cTn id="19" dur="1" fill="hold">
                                          <p:stCondLst>
                                            <p:cond delay="0"/>
                                          </p:stCondLst>
                                        </p:cTn>
                                        <p:tgtEl>
                                          <p:spTgt spid="105487"/>
                                        </p:tgtEl>
                                        <p:attrNameLst>
                                          <p:attrName>style.visibility</p:attrName>
                                        </p:attrNameLst>
                                      </p:cBhvr>
                                      <p:to>
                                        <p:strVal val="visible"/>
                                      </p:to>
                                    </p:set>
                                    <p:anim calcmode="lin" valueType="num">
                                      <p:cBhvr>
                                        <p:cTn id="20" dur="1000" fill="hold"/>
                                        <p:tgtEl>
                                          <p:spTgt spid="105487"/>
                                        </p:tgtEl>
                                        <p:attrNameLst>
                                          <p:attrName>ppt_w</p:attrName>
                                        </p:attrNameLst>
                                      </p:cBhvr>
                                      <p:tavLst>
                                        <p:tav tm="0">
                                          <p:val>
                                            <p:fltVal val="0"/>
                                          </p:val>
                                        </p:tav>
                                        <p:tav tm="100000">
                                          <p:val>
                                            <p:strVal val="#ppt_w"/>
                                          </p:val>
                                        </p:tav>
                                      </p:tavLst>
                                    </p:anim>
                                    <p:anim calcmode="lin" valueType="num">
                                      <p:cBhvr>
                                        <p:cTn id="21" dur="1000" fill="hold"/>
                                        <p:tgtEl>
                                          <p:spTgt spid="105487"/>
                                        </p:tgtEl>
                                        <p:attrNameLst>
                                          <p:attrName>ppt_h</p:attrName>
                                        </p:attrNameLst>
                                      </p:cBhvr>
                                      <p:tavLst>
                                        <p:tav tm="0">
                                          <p:val>
                                            <p:fltVal val="0"/>
                                          </p:val>
                                        </p:tav>
                                        <p:tav tm="100000">
                                          <p:val>
                                            <p:strVal val="#ppt_h"/>
                                          </p:val>
                                        </p:tav>
                                      </p:tavLst>
                                    </p:anim>
                                    <p:anim calcmode="lin" valueType="num">
                                      <p:cBhvr>
                                        <p:cTn id="22" dur="1000" fill="hold"/>
                                        <p:tgtEl>
                                          <p:spTgt spid="105487"/>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1054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05492"/>
                                        </p:tgtEl>
                                        <p:attrNameLst>
                                          <p:attrName>style.visibility</p:attrName>
                                        </p:attrNameLst>
                                      </p:cBhvr>
                                      <p:to>
                                        <p:strVal val="visible"/>
                                      </p:to>
                                    </p:set>
                                    <p:animEffect transition="in" filter="dissolve">
                                      <p:cBhvr>
                                        <p:cTn id="28" dur="500"/>
                                        <p:tgtEl>
                                          <p:spTgt spid="10549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5" presetClass="entr" presetSubtype="0" fill="hold" grpId="0" nodeType="clickEffect">
                                  <p:stCondLst>
                                    <p:cond delay="0"/>
                                  </p:stCondLst>
                                  <p:childTnLst>
                                    <p:set>
                                      <p:cBhvr>
                                        <p:cTn id="32" dur="1" fill="hold">
                                          <p:stCondLst>
                                            <p:cond delay="0"/>
                                          </p:stCondLst>
                                        </p:cTn>
                                        <p:tgtEl>
                                          <p:spTgt spid="105488"/>
                                        </p:tgtEl>
                                        <p:attrNameLst>
                                          <p:attrName>style.visibility</p:attrName>
                                        </p:attrNameLst>
                                      </p:cBhvr>
                                      <p:to>
                                        <p:strVal val="visible"/>
                                      </p:to>
                                    </p:set>
                                    <p:anim calcmode="lin" valueType="num">
                                      <p:cBhvr>
                                        <p:cTn id="33" dur="1000" fill="hold"/>
                                        <p:tgtEl>
                                          <p:spTgt spid="105488"/>
                                        </p:tgtEl>
                                        <p:attrNameLst>
                                          <p:attrName>ppt_w</p:attrName>
                                        </p:attrNameLst>
                                      </p:cBhvr>
                                      <p:tavLst>
                                        <p:tav tm="0">
                                          <p:val>
                                            <p:fltVal val="0"/>
                                          </p:val>
                                        </p:tav>
                                        <p:tav tm="100000">
                                          <p:val>
                                            <p:strVal val="#ppt_w"/>
                                          </p:val>
                                        </p:tav>
                                      </p:tavLst>
                                    </p:anim>
                                    <p:anim calcmode="lin" valueType="num">
                                      <p:cBhvr>
                                        <p:cTn id="34" dur="1000" fill="hold"/>
                                        <p:tgtEl>
                                          <p:spTgt spid="105488"/>
                                        </p:tgtEl>
                                        <p:attrNameLst>
                                          <p:attrName>ppt_h</p:attrName>
                                        </p:attrNameLst>
                                      </p:cBhvr>
                                      <p:tavLst>
                                        <p:tav tm="0">
                                          <p:val>
                                            <p:fltVal val="0"/>
                                          </p:val>
                                        </p:tav>
                                        <p:tav tm="100000">
                                          <p:val>
                                            <p:strVal val="#ppt_h"/>
                                          </p:val>
                                        </p:tav>
                                      </p:tavLst>
                                    </p:anim>
                                    <p:anim calcmode="lin" valueType="num">
                                      <p:cBhvr>
                                        <p:cTn id="35" dur="1000" fill="hold"/>
                                        <p:tgtEl>
                                          <p:spTgt spid="105488"/>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105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05493"/>
                                        </p:tgtEl>
                                        <p:attrNameLst>
                                          <p:attrName>style.visibility</p:attrName>
                                        </p:attrNameLst>
                                      </p:cBhvr>
                                      <p:to>
                                        <p:strVal val="visible"/>
                                      </p:to>
                                    </p:set>
                                    <p:animEffect transition="in" filter="dissolve">
                                      <p:cBhvr>
                                        <p:cTn id="41" dur="500"/>
                                        <p:tgtEl>
                                          <p:spTgt spid="105493"/>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5" presetClass="entr" presetSubtype="0" fill="hold" grpId="0" nodeType="clickEffect">
                                  <p:stCondLst>
                                    <p:cond delay="0"/>
                                  </p:stCondLst>
                                  <p:childTnLst>
                                    <p:set>
                                      <p:cBhvr>
                                        <p:cTn id="45" dur="1" fill="hold">
                                          <p:stCondLst>
                                            <p:cond delay="0"/>
                                          </p:stCondLst>
                                        </p:cTn>
                                        <p:tgtEl>
                                          <p:spTgt spid="105489"/>
                                        </p:tgtEl>
                                        <p:attrNameLst>
                                          <p:attrName>style.visibility</p:attrName>
                                        </p:attrNameLst>
                                      </p:cBhvr>
                                      <p:to>
                                        <p:strVal val="visible"/>
                                      </p:to>
                                    </p:set>
                                    <p:anim calcmode="lin" valueType="num">
                                      <p:cBhvr>
                                        <p:cTn id="46" dur="1000" fill="hold"/>
                                        <p:tgtEl>
                                          <p:spTgt spid="105489"/>
                                        </p:tgtEl>
                                        <p:attrNameLst>
                                          <p:attrName>ppt_w</p:attrName>
                                        </p:attrNameLst>
                                      </p:cBhvr>
                                      <p:tavLst>
                                        <p:tav tm="0">
                                          <p:val>
                                            <p:fltVal val="0"/>
                                          </p:val>
                                        </p:tav>
                                        <p:tav tm="100000">
                                          <p:val>
                                            <p:strVal val="#ppt_w"/>
                                          </p:val>
                                        </p:tav>
                                      </p:tavLst>
                                    </p:anim>
                                    <p:anim calcmode="lin" valueType="num">
                                      <p:cBhvr>
                                        <p:cTn id="47" dur="1000" fill="hold"/>
                                        <p:tgtEl>
                                          <p:spTgt spid="105489"/>
                                        </p:tgtEl>
                                        <p:attrNameLst>
                                          <p:attrName>ppt_h</p:attrName>
                                        </p:attrNameLst>
                                      </p:cBhvr>
                                      <p:tavLst>
                                        <p:tav tm="0">
                                          <p:val>
                                            <p:fltVal val="0"/>
                                          </p:val>
                                        </p:tav>
                                        <p:tav tm="100000">
                                          <p:val>
                                            <p:strVal val="#ppt_h"/>
                                          </p:val>
                                        </p:tav>
                                      </p:tavLst>
                                    </p:anim>
                                    <p:anim calcmode="lin" valueType="num">
                                      <p:cBhvr>
                                        <p:cTn id="48" dur="1000" fill="hold"/>
                                        <p:tgtEl>
                                          <p:spTgt spid="105489"/>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1054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105494"/>
                                        </p:tgtEl>
                                        <p:attrNameLst>
                                          <p:attrName>style.visibility</p:attrName>
                                        </p:attrNameLst>
                                      </p:cBhvr>
                                      <p:to>
                                        <p:strVal val="visible"/>
                                      </p:to>
                                    </p:set>
                                    <p:animEffect transition="in" filter="dissolve">
                                      <p:cBhvr>
                                        <p:cTn id="54" dur="500"/>
                                        <p:tgtEl>
                                          <p:spTgt spid="105494"/>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5" presetClass="entr" presetSubtype="0" fill="hold" grpId="0" nodeType="clickEffect">
                                  <p:stCondLst>
                                    <p:cond delay="0"/>
                                  </p:stCondLst>
                                  <p:childTnLst>
                                    <p:set>
                                      <p:cBhvr>
                                        <p:cTn id="58" dur="1" fill="hold">
                                          <p:stCondLst>
                                            <p:cond delay="0"/>
                                          </p:stCondLst>
                                        </p:cTn>
                                        <p:tgtEl>
                                          <p:spTgt spid="105490"/>
                                        </p:tgtEl>
                                        <p:attrNameLst>
                                          <p:attrName>style.visibility</p:attrName>
                                        </p:attrNameLst>
                                      </p:cBhvr>
                                      <p:to>
                                        <p:strVal val="visible"/>
                                      </p:to>
                                    </p:set>
                                    <p:anim calcmode="lin" valueType="num">
                                      <p:cBhvr>
                                        <p:cTn id="59" dur="1000" fill="hold"/>
                                        <p:tgtEl>
                                          <p:spTgt spid="105490"/>
                                        </p:tgtEl>
                                        <p:attrNameLst>
                                          <p:attrName>ppt_w</p:attrName>
                                        </p:attrNameLst>
                                      </p:cBhvr>
                                      <p:tavLst>
                                        <p:tav tm="0">
                                          <p:val>
                                            <p:fltVal val="0"/>
                                          </p:val>
                                        </p:tav>
                                        <p:tav tm="100000">
                                          <p:val>
                                            <p:strVal val="#ppt_w"/>
                                          </p:val>
                                        </p:tav>
                                      </p:tavLst>
                                    </p:anim>
                                    <p:anim calcmode="lin" valueType="num">
                                      <p:cBhvr>
                                        <p:cTn id="60" dur="1000" fill="hold"/>
                                        <p:tgtEl>
                                          <p:spTgt spid="105490"/>
                                        </p:tgtEl>
                                        <p:attrNameLst>
                                          <p:attrName>ppt_h</p:attrName>
                                        </p:attrNameLst>
                                      </p:cBhvr>
                                      <p:tavLst>
                                        <p:tav tm="0">
                                          <p:val>
                                            <p:fltVal val="0"/>
                                          </p:val>
                                        </p:tav>
                                        <p:tav tm="100000">
                                          <p:val>
                                            <p:strVal val="#ppt_h"/>
                                          </p:val>
                                        </p:tav>
                                      </p:tavLst>
                                    </p:anim>
                                    <p:anim calcmode="lin" valueType="num">
                                      <p:cBhvr>
                                        <p:cTn id="61" dur="1000" fill="hold"/>
                                        <p:tgtEl>
                                          <p:spTgt spid="105490"/>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1054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37" presetClass="entr" presetSubtype="0" fill="hold" grpId="0" nodeType="clickEffect">
                                  <p:stCondLst>
                                    <p:cond delay="0"/>
                                  </p:stCondLst>
                                  <p:childTnLst>
                                    <p:set>
                                      <p:cBhvr>
                                        <p:cTn id="66" dur="1" fill="hold">
                                          <p:stCondLst>
                                            <p:cond delay="0"/>
                                          </p:stCondLst>
                                        </p:cTn>
                                        <p:tgtEl>
                                          <p:spTgt spid="105475"/>
                                        </p:tgtEl>
                                        <p:attrNameLst>
                                          <p:attrName>style.visibility</p:attrName>
                                        </p:attrNameLst>
                                      </p:cBhvr>
                                      <p:to>
                                        <p:strVal val="visible"/>
                                      </p:to>
                                    </p:set>
                                    <p:animEffect transition="in" filter="fade">
                                      <p:cBhvr>
                                        <p:cTn id="67" dur="1000"/>
                                        <p:tgtEl>
                                          <p:spTgt spid="105475"/>
                                        </p:tgtEl>
                                      </p:cBhvr>
                                    </p:animEffect>
                                    <p:anim calcmode="lin" valueType="num">
                                      <p:cBhvr>
                                        <p:cTn id="68" dur="1000" fill="hold"/>
                                        <p:tgtEl>
                                          <p:spTgt spid="105475"/>
                                        </p:tgtEl>
                                        <p:attrNameLst>
                                          <p:attrName>ppt_x</p:attrName>
                                        </p:attrNameLst>
                                      </p:cBhvr>
                                      <p:tavLst>
                                        <p:tav tm="0">
                                          <p:val>
                                            <p:strVal val="#ppt_x"/>
                                          </p:val>
                                        </p:tav>
                                        <p:tav tm="100000">
                                          <p:val>
                                            <p:strVal val="#ppt_x"/>
                                          </p:val>
                                        </p:tav>
                                      </p:tavLst>
                                    </p:anim>
                                    <p:anim calcmode="lin" valueType="num">
                                      <p:cBhvr>
                                        <p:cTn id="69" dur="900" decel="100000" fill="hold"/>
                                        <p:tgtEl>
                                          <p:spTgt spid="105475"/>
                                        </p:tgtEl>
                                        <p:attrNameLst>
                                          <p:attrName>ppt_y</p:attrName>
                                        </p:attrNameLst>
                                      </p:cBhvr>
                                      <p:tavLst>
                                        <p:tav tm="0">
                                          <p:val>
                                            <p:strVal val="#ppt_y+1"/>
                                          </p:val>
                                        </p:tav>
                                        <p:tav tm="100000">
                                          <p:val>
                                            <p:strVal val="#ppt_y-.03"/>
                                          </p:val>
                                        </p:tav>
                                      </p:tavLst>
                                    </p:anim>
                                    <p:anim calcmode="lin" valueType="num">
                                      <p:cBhvr>
                                        <p:cTn id="70" dur="100" accel="100000" fill="hold">
                                          <p:stCondLst>
                                            <p:cond delay="900"/>
                                          </p:stCondLst>
                                        </p:cTn>
                                        <p:tgtEl>
                                          <p:spTgt spid="10547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5" grpId="0"/>
      <p:bldP spid="105486" grpId="0"/>
      <p:bldP spid="105487" grpId="0"/>
      <p:bldP spid="105488" grpId="0"/>
      <p:bldP spid="105489" grpId="0"/>
      <p:bldP spid="105490" grpId="0"/>
      <p:bldP spid="105491" grpId="0" animBg="1"/>
      <p:bldP spid="105492" grpId="0" animBg="1"/>
      <p:bldP spid="105493" grpId="0" animBg="1"/>
      <p:bldP spid="10549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5"/>
          <p:cNvSpPr>
            <a:spLocks noGrp="1" noChangeArrowheads="1"/>
          </p:cNvSpPr>
          <p:nvPr>
            <p:ph type="title"/>
          </p:nvPr>
        </p:nvSpPr>
        <p:spPr>
          <a:xfrm>
            <a:off x="1143000" y="-26988"/>
            <a:ext cx="7772400" cy="792163"/>
          </a:xfrm>
        </p:spPr>
        <p:txBody>
          <a:bodyPr/>
          <a:lstStyle/>
          <a:p>
            <a:pPr algn="ctr" eaLnBrk="1" hangingPunct="1"/>
            <a:r>
              <a:rPr lang="ar-JO" sz="4000" b="1" dirty="0">
                <a:solidFill>
                  <a:schemeClr val="tx1"/>
                </a:solidFill>
                <a:latin typeface="Arial" panose="020B0604020202020204" pitchFamily="34" charset="0"/>
                <a:ea typeface="ＭＳ Ｐゴシック" charset="0"/>
                <a:cs typeface="Arial" panose="020B0604020202020204" pitchFamily="34" charset="0"/>
              </a:rPr>
              <a:t>التطورات الأشورية</a:t>
            </a:r>
            <a:endParaRPr lang="en-US" sz="40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46082" name="Picture 8" descr="60 Assyrian"/>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831850"/>
            <a:ext cx="9144000" cy="5468938"/>
          </a:xfrm>
        </p:spPr>
      </p:pic>
      <p:sp>
        <p:nvSpPr>
          <p:cNvPr id="73737" name="Text Box 9"/>
          <p:cNvSpPr txBox="1">
            <a:spLocks noChangeArrowheads="1"/>
          </p:cNvSpPr>
          <p:nvPr/>
        </p:nvSpPr>
        <p:spPr bwMode="auto">
          <a:xfrm>
            <a:off x="2895600" y="4572008"/>
            <a:ext cx="4800600"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rPr>
              <a:t>سقوط السامرة</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rPr>
              <a:t>ظهور السامريين</a:t>
            </a:r>
            <a:endParaRPr kumimoji="0" lang="en-US" sz="3200" b="1" i="0"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endParaRPr>
          </a:p>
        </p:txBody>
      </p:sp>
      <p:sp>
        <p:nvSpPr>
          <p:cNvPr id="5" name="Text Box 3"/>
          <p:cNvSpPr txBox="1">
            <a:spLocks noChangeArrowheads="1"/>
          </p:cNvSpPr>
          <p:nvPr/>
        </p:nvSpPr>
        <p:spPr bwMode="auto">
          <a:xfrm>
            <a:off x="9179652" y="27030"/>
            <a:ext cx="533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48</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ext Box 6"/>
          <p:cNvSpPr txBox="1">
            <a:spLocks noChangeArrowheads="1"/>
          </p:cNvSpPr>
          <p:nvPr/>
        </p:nvSpPr>
        <p:spPr bwMode="auto">
          <a:xfrm>
            <a:off x="0" y="6413266"/>
            <a:ext cx="8892480" cy="40011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بيتزيل, أطلس مودي للأراضي الكتابية, الطبعة الأولى, 139</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ext Box 6"/>
          <p:cNvSpPr txBox="1">
            <a:spLocks noChangeArrowheads="1"/>
          </p:cNvSpPr>
          <p:nvPr/>
        </p:nvSpPr>
        <p:spPr bwMode="auto">
          <a:xfrm>
            <a:off x="0" y="6011996"/>
            <a:ext cx="9144000" cy="369332"/>
          </a:xfrm>
          <a:prstGeom prst="rect">
            <a:avLst/>
          </a:prstGeom>
          <a:solidFill>
            <a:schemeClr val="bg2"/>
          </a:solidFill>
          <a:ln w="12700" cap="sq">
            <a:noFill/>
            <a:miter lim="800000"/>
            <a:headEnd type="none" w="sm" len="sm"/>
            <a:tailEnd type="none" w="sm" len="sm"/>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تظهر الأرقام المكتوبة بخط اليد عدد السنوات التي سبقت يونان عام 760 قبل الميلاد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8009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3737">
                                            <p:txEl>
                                              <p:pRg st="0" end="0"/>
                                            </p:txEl>
                                          </p:spTgt>
                                        </p:tgtEl>
                                        <p:attrNameLst>
                                          <p:attrName>style.visibility</p:attrName>
                                        </p:attrNameLst>
                                      </p:cBhvr>
                                      <p:to>
                                        <p:strVal val="visible"/>
                                      </p:to>
                                    </p:set>
                                    <p:animEffect transition="in" filter="fade">
                                      <p:cBhvr>
                                        <p:cTn id="7" dur="1000"/>
                                        <p:tgtEl>
                                          <p:spTgt spid="73737">
                                            <p:txEl>
                                              <p:pRg st="0" end="0"/>
                                            </p:txEl>
                                          </p:spTgt>
                                        </p:tgtEl>
                                      </p:cBhvr>
                                    </p:animEffect>
                                    <p:anim calcmode="lin" valueType="num">
                                      <p:cBhvr>
                                        <p:cTn id="8" dur="1000" fill="hold"/>
                                        <p:tgtEl>
                                          <p:spTgt spid="73737">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73737">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3737">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73737">
                                            <p:txEl>
                                              <p:pRg st="1" end="1"/>
                                            </p:txEl>
                                          </p:spTgt>
                                        </p:tgtEl>
                                        <p:attrNameLst>
                                          <p:attrName>style.visibility</p:attrName>
                                        </p:attrNameLst>
                                      </p:cBhvr>
                                      <p:to>
                                        <p:strVal val="visible"/>
                                      </p:to>
                                    </p:set>
                                    <p:animEffect transition="in" filter="fade">
                                      <p:cBhvr>
                                        <p:cTn id="15" dur="1000"/>
                                        <p:tgtEl>
                                          <p:spTgt spid="73737">
                                            <p:txEl>
                                              <p:pRg st="1" end="1"/>
                                            </p:txEl>
                                          </p:spTgt>
                                        </p:tgtEl>
                                      </p:cBhvr>
                                    </p:animEffect>
                                    <p:anim calcmode="lin" valueType="num">
                                      <p:cBhvr>
                                        <p:cTn id="16" dur="1000" fill="hold"/>
                                        <p:tgtEl>
                                          <p:spTgt spid="73737">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73737">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73737">
                                            <p:txEl>
                                              <p:pRg st="1" end="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4" descr="31 Babylonian"/>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142038"/>
          </a:xfrm>
          <a:noFill/>
          <a:extLst>
            <a:ext uri="{909E8E84-426E-40dd-AFC4-6F175D3DCCD1}">
              <a14:hiddenFill xmlns="" xmlns:a14="http://schemas.microsoft.com/office/drawing/2010/main">
                <a:solidFill>
                  <a:srgbClr val="FFFFFF"/>
                </a:solidFill>
              </a14:hiddenFill>
            </a:ext>
          </a:extLst>
        </p:spPr>
      </p:pic>
      <p:sp>
        <p:nvSpPr>
          <p:cNvPr id="57346" name="Rectangle 2"/>
          <p:cNvSpPr>
            <a:spLocks noGrp="1" noChangeArrowheads="1"/>
          </p:cNvSpPr>
          <p:nvPr>
            <p:ph type="title"/>
          </p:nvPr>
        </p:nvSpPr>
        <p:spPr>
          <a:xfrm>
            <a:off x="0" y="5181600"/>
            <a:ext cx="9144000" cy="1143000"/>
          </a:xfrm>
          <a:solidFill>
            <a:schemeClr val="bg1"/>
          </a:solidFill>
        </p:spPr>
        <p:txBody>
          <a:bodyPr/>
          <a:lstStyle/>
          <a:p>
            <a:pPr algn="ctr" eaLnBrk="1" hangingPunct="1">
              <a:defRPr/>
            </a:pPr>
            <a:r>
              <a:rPr lang="ar-JO" b="1" dirty="0">
                <a:solidFill>
                  <a:schemeClr val="tx1"/>
                </a:solidFill>
                <a:effectLst>
                  <a:outerShdw blurRad="38100" dist="38100" dir="2700000" algn="tl">
                    <a:srgbClr val="000000"/>
                  </a:outerShdw>
                </a:effectLst>
                <a:latin typeface="Arial" charset="0"/>
                <a:ea typeface="ＭＳ Ｐゴシック" charset="0"/>
              </a:rPr>
              <a:t>الحكم البابلي على فلسطين</a:t>
            </a:r>
            <a:endParaRPr lang="en-US" b="1" dirty="0">
              <a:solidFill>
                <a:schemeClr val="tx1"/>
              </a:solidFill>
              <a:effectLst>
                <a:outerShdw blurRad="38100" dist="38100" dir="2700000" algn="tl">
                  <a:srgbClr val="000000"/>
                </a:outerShdw>
              </a:effectLst>
              <a:latin typeface="Arial" charset="0"/>
              <a:ea typeface="ＭＳ Ｐゴシック" charset="0"/>
            </a:endParaRPr>
          </a:p>
        </p:txBody>
      </p:sp>
      <p:sp>
        <p:nvSpPr>
          <p:cNvPr id="57347" name="Rectangle 3"/>
          <p:cNvSpPr>
            <a:spLocks noGrp="1" noChangeArrowheads="1"/>
          </p:cNvSpPr>
          <p:nvPr>
            <p:ph type="body" sz="half" idx="1"/>
          </p:nvPr>
        </p:nvSpPr>
        <p:spPr>
          <a:xfrm>
            <a:off x="76200" y="2286000"/>
            <a:ext cx="3271838" cy="1143000"/>
          </a:xfrm>
          <a:solidFill>
            <a:schemeClr val="bg1"/>
          </a:solidFill>
        </p:spPr>
        <p:txBody>
          <a:bodyPr/>
          <a:lstStyle/>
          <a:p>
            <a:pPr algn="r" rtl="1" eaLnBrk="1" hangingPunct="1">
              <a:defRPr/>
            </a:pPr>
            <a:r>
              <a:rPr lang="ar-JO" sz="2800" b="1" dirty="0">
                <a:latin typeface="Arial" charset="0"/>
                <a:ea typeface="ＭＳ Ｐゴシック" charset="0"/>
              </a:rPr>
              <a:t>الترحيلات</a:t>
            </a:r>
            <a:endParaRPr lang="en-US" sz="2800" b="1" dirty="0">
              <a:latin typeface="Arial" charset="0"/>
              <a:ea typeface="ＭＳ Ｐゴシック" charset="0"/>
            </a:endParaRPr>
          </a:p>
          <a:p>
            <a:pPr algn="r" rtl="1" eaLnBrk="1" hangingPunct="1">
              <a:defRPr/>
            </a:pPr>
            <a:r>
              <a:rPr lang="ar-JO" sz="2800" b="1" dirty="0">
                <a:latin typeface="Arial" charset="0"/>
                <a:ea typeface="ＭＳ Ｐゴシック" charset="0"/>
              </a:rPr>
              <a:t>التطورات</a:t>
            </a:r>
            <a:endParaRPr lang="en-US" sz="2800" b="1" dirty="0">
              <a:latin typeface="Arial" charset="0"/>
              <a:ea typeface="ＭＳ Ｐゴシック" charset="0"/>
            </a:endParaRPr>
          </a:p>
        </p:txBody>
      </p:sp>
      <p:sp>
        <p:nvSpPr>
          <p:cNvPr id="48132" name="Text Box 8"/>
          <p:cNvSpPr txBox="1">
            <a:spLocks noChangeArrowheads="1"/>
          </p:cNvSpPr>
          <p:nvPr/>
        </p:nvSpPr>
        <p:spPr bwMode="auto">
          <a:xfrm>
            <a:off x="9252520" y="116632"/>
            <a:ext cx="533400" cy="4572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56</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57353" name="AutoShape 9"/>
          <p:cNvSpPr>
            <a:spLocks noChangeArrowheads="1"/>
          </p:cNvSpPr>
          <p:nvPr/>
        </p:nvSpPr>
        <p:spPr bwMode="auto">
          <a:xfrm>
            <a:off x="5314950" y="2590800"/>
            <a:ext cx="3505200" cy="1752600"/>
          </a:xfrm>
          <a:prstGeom prst="wedgeRoundRectCallout">
            <a:avLst>
              <a:gd name="adj1" fmla="val -113361"/>
              <a:gd name="adj2" fmla="val -21468"/>
              <a:gd name="adj3" fmla="val 16667"/>
            </a:avLst>
          </a:prstGeom>
          <a:solidFill>
            <a:schemeClr val="tx2">
              <a:lumMod val="20000"/>
              <a:lumOff val="80000"/>
            </a:schemeClr>
          </a:solidFill>
          <a:ln w="12700" cap="sq">
            <a:solidFill>
              <a:schemeClr val="tx1"/>
            </a:solidFill>
            <a:miter lim="800000"/>
            <a:headEnd type="none" w="sm" len="sm"/>
            <a:tailEnd type="none" w="sm" len="sm"/>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الإنفصال</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المجمع</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لا مزيد من الوثنية</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9" name="Text Box 6"/>
          <p:cNvSpPr txBox="1">
            <a:spLocks noChangeArrowheads="1"/>
          </p:cNvSpPr>
          <p:nvPr/>
        </p:nvSpPr>
        <p:spPr bwMode="auto">
          <a:xfrm>
            <a:off x="0" y="6413266"/>
            <a:ext cx="8892480" cy="40011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a:ea typeface="ＭＳ Ｐゴシック" charset="0"/>
                <a:cs typeface="Arial"/>
              </a:rPr>
              <a:t>بيتزيل, أطلس مودي للأراضي الكتابية, الطبعة الأولى, 145</a:t>
            </a:r>
            <a:endPar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945766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animEffect transition="in" filter="wipe(down)">
                                      <p:cBhvr>
                                        <p:cTn id="7" dur="580">
                                          <p:stCondLst>
                                            <p:cond delay="0"/>
                                          </p:stCondLst>
                                        </p:cTn>
                                        <p:tgtEl>
                                          <p:spTgt spid="57347">
                                            <p:txEl>
                                              <p:pRg st="0" end="0"/>
                                            </p:txEl>
                                          </p:spTgt>
                                        </p:tgtEl>
                                      </p:cBhvr>
                                    </p:animEffect>
                                    <p:anim calcmode="lin" valueType="num">
                                      <p:cBhvr>
                                        <p:cTn id="8" dur="1822" tmFilter="0,0; 0.14,0.36; 0.43,0.73; 0.71,0.91; 1.0,1.0">
                                          <p:stCondLst>
                                            <p:cond delay="0"/>
                                          </p:stCondLst>
                                        </p:cTn>
                                        <p:tgtEl>
                                          <p:spTgt spid="57347">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7347">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7347">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7347">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7347">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7347">
                                            <p:txEl>
                                              <p:pRg st="0" end="0"/>
                                            </p:txEl>
                                          </p:spTgt>
                                        </p:tgtEl>
                                      </p:cBhvr>
                                      <p:to x="100000" y="60000"/>
                                    </p:animScale>
                                    <p:animScale>
                                      <p:cBhvr>
                                        <p:cTn id="14" dur="166" decel="50000">
                                          <p:stCondLst>
                                            <p:cond delay="676"/>
                                          </p:stCondLst>
                                        </p:cTn>
                                        <p:tgtEl>
                                          <p:spTgt spid="57347">
                                            <p:txEl>
                                              <p:pRg st="0" end="0"/>
                                            </p:txEl>
                                          </p:spTgt>
                                        </p:tgtEl>
                                      </p:cBhvr>
                                      <p:to x="100000" y="100000"/>
                                    </p:animScale>
                                    <p:animScale>
                                      <p:cBhvr>
                                        <p:cTn id="15" dur="26">
                                          <p:stCondLst>
                                            <p:cond delay="1312"/>
                                          </p:stCondLst>
                                        </p:cTn>
                                        <p:tgtEl>
                                          <p:spTgt spid="57347">
                                            <p:txEl>
                                              <p:pRg st="0" end="0"/>
                                            </p:txEl>
                                          </p:spTgt>
                                        </p:tgtEl>
                                      </p:cBhvr>
                                      <p:to x="100000" y="80000"/>
                                    </p:animScale>
                                    <p:animScale>
                                      <p:cBhvr>
                                        <p:cTn id="16" dur="166" decel="50000">
                                          <p:stCondLst>
                                            <p:cond delay="1338"/>
                                          </p:stCondLst>
                                        </p:cTn>
                                        <p:tgtEl>
                                          <p:spTgt spid="57347">
                                            <p:txEl>
                                              <p:pRg st="0" end="0"/>
                                            </p:txEl>
                                          </p:spTgt>
                                        </p:tgtEl>
                                      </p:cBhvr>
                                      <p:to x="100000" y="100000"/>
                                    </p:animScale>
                                    <p:animScale>
                                      <p:cBhvr>
                                        <p:cTn id="17" dur="26">
                                          <p:stCondLst>
                                            <p:cond delay="1642"/>
                                          </p:stCondLst>
                                        </p:cTn>
                                        <p:tgtEl>
                                          <p:spTgt spid="57347">
                                            <p:txEl>
                                              <p:pRg st="0" end="0"/>
                                            </p:txEl>
                                          </p:spTgt>
                                        </p:tgtEl>
                                      </p:cBhvr>
                                      <p:to x="100000" y="90000"/>
                                    </p:animScale>
                                    <p:animScale>
                                      <p:cBhvr>
                                        <p:cTn id="18" dur="166" decel="50000">
                                          <p:stCondLst>
                                            <p:cond delay="1668"/>
                                          </p:stCondLst>
                                        </p:cTn>
                                        <p:tgtEl>
                                          <p:spTgt spid="57347">
                                            <p:txEl>
                                              <p:pRg st="0" end="0"/>
                                            </p:txEl>
                                          </p:spTgt>
                                        </p:tgtEl>
                                      </p:cBhvr>
                                      <p:to x="100000" y="100000"/>
                                    </p:animScale>
                                    <p:animScale>
                                      <p:cBhvr>
                                        <p:cTn id="19" dur="26">
                                          <p:stCondLst>
                                            <p:cond delay="1808"/>
                                          </p:stCondLst>
                                        </p:cTn>
                                        <p:tgtEl>
                                          <p:spTgt spid="57347">
                                            <p:txEl>
                                              <p:pRg st="0" end="0"/>
                                            </p:txEl>
                                          </p:spTgt>
                                        </p:tgtEl>
                                      </p:cBhvr>
                                      <p:to x="100000" y="95000"/>
                                    </p:animScale>
                                    <p:animScale>
                                      <p:cBhvr>
                                        <p:cTn id="20" dur="166" decel="50000">
                                          <p:stCondLst>
                                            <p:cond delay="1834"/>
                                          </p:stCondLst>
                                        </p:cTn>
                                        <p:tgtEl>
                                          <p:spTgt spid="57347">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57347">
                                            <p:txEl>
                                              <p:pRg st="1" end="1"/>
                                            </p:txEl>
                                          </p:spTgt>
                                        </p:tgtEl>
                                        <p:attrNameLst>
                                          <p:attrName>style.visibility</p:attrName>
                                        </p:attrNameLst>
                                      </p:cBhvr>
                                      <p:to>
                                        <p:strVal val="visible"/>
                                      </p:to>
                                    </p:set>
                                    <p:animEffect transition="in" filter="wipe(down)">
                                      <p:cBhvr>
                                        <p:cTn id="25" dur="580">
                                          <p:stCondLst>
                                            <p:cond delay="0"/>
                                          </p:stCondLst>
                                        </p:cTn>
                                        <p:tgtEl>
                                          <p:spTgt spid="57347">
                                            <p:txEl>
                                              <p:pRg st="1" end="1"/>
                                            </p:txEl>
                                          </p:spTgt>
                                        </p:tgtEl>
                                      </p:cBhvr>
                                    </p:animEffect>
                                    <p:anim calcmode="lin" valueType="num">
                                      <p:cBhvr>
                                        <p:cTn id="26" dur="1822" tmFilter="0,0; 0.14,0.36; 0.43,0.73; 0.71,0.91; 1.0,1.0">
                                          <p:stCondLst>
                                            <p:cond delay="0"/>
                                          </p:stCondLst>
                                        </p:cTn>
                                        <p:tgtEl>
                                          <p:spTgt spid="57347">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7347">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7347">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7347">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7347">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7347">
                                            <p:txEl>
                                              <p:pRg st="1" end="1"/>
                                            </p:txEl>
                                          </p:spTgt>
                                        </p:tgtEl>
                                      </p:cBhvr>
                                      <p:to x="100000" y="60000"/>
                                    </p:animScale>
                                    <p:animScale>
                                      <p:cBhvr>
                                        <p:cTn id="32" dur="166" decel="50000">
                                          <p:stCondLst>
                                            <p:cond delay="676"/>
                                          </p:stCondLst>
                                        </p:cTn>
                                        <p:tgtEl>
                                          <p:spTgt spid="57347">
                                            <p:txEl>
                                              <p:pRg st="1" end="1"/>
                                            </p:txEl>
                                          </p:spTgt>
                                        </p:tgtEl>
                                      </p:cBhvr>
                                      <p:to x="100000" y="100000"/>
                                    </p:animScale>
                                    <p:animScale>
                                      <p:cBhvr>
                                        <p:cTn id="33" dur="26">
                                          <p:stCondLst>
                                            <p:cond delay="1312"/>
                                          </p:stCondLst>
                                        </p:cTn>
                                        <p:tgtEl>
                                          <p:spTgt spid="57347">
                                            <p:txEl>
                                              <p:pRg st="1" end="1"/>
                                            </p:txEl>
                                          </p:spTgt>
                                        </p:tgtEl>
                                      </p:cBhvr>
                                      <p:to x="100000" y="80000"/>
                                    </p:animScale>
                                    <p:animScale>
                                      <p:cBhvr>
                                        <p:cTn id="34" dur="166" decel="50000">
                                          <p:stCondLst>
                                            <p:cond delay="1338"/>
                                          </p:stCondLst>
                                        </p:cTn>
                                        <p:tgtEl>
                                          <p:spTgt spid="57347">
                                            <p:txEl>
                                              <p:pRg st="1" end="1"/>
                                            </p:txEl>
                                          </p:spTgt>
                                        </p:tgtEl>
                                      </p:cBhvr>
                                      <p:to x="100000" y="100000"/>
                                    </p:animScale>
                                    <p:animScale>
                                      <p:cBhvr>
                                        <p:cTn id="35" dur="26">
                                          <p:stCondLst>
                                            <p:cond delay="1642"/>
                                          </p:stCondLst>
                                        </p:cTn>
                                        <p:tgtEl>
                                          <p:spTgt spid="57347">
                                            <p:txEl>
                                              <p:pRg st="1" end="1"/>
                                            </p:txEl>
                                          </p:spTgt>
                                        </p:tgtEl>
                                      </p:cBhvr>
                                      <p:to x="100000" y="90000"/>
                                    </p:animScale>
                                    <p:animScale>
                                      <p:cBhvr>
                                        <p:cTn id="36" dur="166" decel="50000">
                                          <p:stCondLst>
                                            <p:cond delay="1668"/>
                                          </p:stCondLst>
                                        </p:cTn>
                                        <p:tgtEl>
                                          <p:spTgt spid="57347">
                                            <p:txEl>
                                              <p:pRg st="1" end="1"/>
                                            </p:txEl>
                                          </p:spTgt>
                                        </p:tgtEl>
                                      </p:cBhvr>
                                      <p:to x="100000" y="100000"/>
                                    </p:animScale>
                                    <p:animScale>
                                      <p:cBhvr>
                                        <p:cTn id="37" dur="26">
                                          <p:stCondLst>
                                            <p:cond delay="1808"/>
                                          </p:stCondLst>
                                        </p:cTn>
                                        <p:tgtEl>
                                          <p:spTgt spid="57347">
                                            <p:txEl>
                                              <p:pRg st="1" end="1"/>
                                            </p:txEl>
                                          </p:spTgt>
                                        </p:tgtEl>
                                      </p:cBhvr>
                                      <p:to x="100000" y="95000"/>
                                    </p:animScale>
                                    <p:animScale>
                                      <p:cBhvr>
                                        <p:cTn id="38" dur="166" decel="50000">
                                          <p:stCondLst>
                                            <p:cond delay="1834"/>
                                          </p:stCondLst>
                                        </p:cTn>
                                        <p:tgtEl>
                                          <p:spTgt spid="57347">
                                            <p:txEl>
                                              <p:pRg st="1" end="1"/>
                                            </p:txEl>
                                          </p:spTgt>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57353">
                                            <p:bg/>
                                          </p:spTgt>
                                        </p:tgtEl>
                                        <p:attrNameLst>
                                          <p:attrName>style.visibility</p:attrName>
                                        </p:attrNameLst>
                                      </p:cBhvr>
                                      <p:to>
                                        <p:strVal val="visible"/>
                                      </p:to>
                                    </p:set>
                                    <p:animEffect transition="in" filter="wipe(down)">
                                      <p:cBhvr>
                                        <p:cTn id="43" dur="580">
                                          <p:stCondLst>
                                            <p:cond delay="0"/>
                                          </p:stCondLst>
                                        </p:cTn>
                                        <p:tgtEl>
                                          <p:spTgt spid="57353">
                                            <p:bg/>
                                          </p:spTgt>
                                        </p:tgtEl>
                                      </p:cBhvr>
                                    </p:animEffect>
                                    <p:anim calcmode="lin" valueType="num">
                                      <p:cBhvr>
                                        <p:cTn id="44" dur="1822" tmFilter="0,0; 0.14,0.36; 0.43,0.73; 0.71,0.91; 1.0,1.0">
                                          <p:stCondLst>
                                            <p:cond delay="0"/>
                                          </p:stCondLst>
                                        </p:cTn>
                                        <p:tgtEl>
                                          <p:spTgt spid="57353">
                                            <p:bg/>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57353">
                                            <p:bg/>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57353">
                                            <p:bg/>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57353">
                                            <p:bg/>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57353">
                                            <p:bg/>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57353">
                                            <p:bg/>
                                          </p:spTgt>
                                        </p:tgtEl>
                                      </p:cBhvr>
                                      <p:to x="100000" y="60000"/>
                                    </p:animScale>
                                    <p:animScale>
                                      <p:cBhvr>
                                        <p:cTn id="50" dur="166" decel="50000">
                                          <p:stCondLst>
                                            <p:cond delay="676"/>
                                          </p:stCondLst>
                                        </p:cTn>
                                        <p:tgtEl>
                                          <p:spTgt spid="57353">
                                            <p:bg/>
                                          </p:spTgt>
                                        </p:tgtEl>
                                      </p:cBhvr>
                                      <p:to x="100000" y="100000"/>
                                    </p:animScale>
                                    <p:animScale>
                                      <p:cBhvr>
                                        <p:cTn id="51" dur="26">
                                          <p:stCondLst>
                                            <p:cond delay="1312"/>
                                          </p:stCondLst>
                                        </p:cTn>
                                        <p:tgtEl>
                                          <p:spTgt spid="57353">
                                            <p:bg/>
                                          </p:spTgt>
                                        </p:tgtEl>
                                      </p:cBhvr>
                                      <p:to x="100000" y="80000"/>
                                    </p:animScale>
                                    <p:animScale>
                                      <p:cBhvr>
                                        <p:cTn id="52" dur="166" decel="50000">
                                          <p:stCondLst>
                                            <p:cond delay="1338"/>
                                          </p:stCondLst>
                                        </p:cTn>
                                        <p:tgtEl>
                                          <p:spTgt spid="57353">
                                            <p:bg/>
                                          </p:spTgt>
                                        </p:tgtEl>
                                      </p:cBhvr>
                                      <p:to x="100000" y="100000"/>
                                    </p:animScale>
                                    <p:animScale>
                                      <p:cBhvr>
                                        <p:cTn id="53" dur="26">
                                          <p:stCondLst>
                                            <p:cond delay="1642"/>
                                          </p:stCondLst>
                                        </p:cTn>
                                        <p:tgtEl>
                                          <p:spTgt spid="57353">
                                            <p:bg/>
                                          </p:spTgt>
                                        </p:tgtEl>
                                      </p:cBhvr>
                                      <p:to x="100000" y="90000"/>
                                    </p:animScale>
                                    <p:animScale>
                                      <p:cBhvr>
                                        <p:cTn id="54" dur="166" decel="50000">
                                          <p:stCondLst>
                                            <p:cond delay="1668"/>
                                          </p:stCondLst>
                                        </p:cTn>
                                        <p:tgtEl>
                                          <p:spTgt spid="57353">
                                            <p:bg/>
                                          </p:spTgt>
                                        </p:tgtEl>
                                      </p:cBhvr>
                                      <p:to x="100000" y="100000"/>
                                    </p:animScale>
                                    <p:animScale>
                                      <p:cBhvr>
                                        <p:cTn id="55" dur="26">
                                          <p:stCondLst>
                                            <p:cond delay="1808"/>
                                          </p:stCondLst>
                                        </p:cTn>
                                        <p:tgtEl>
                                          <p:spTgt spid="57353">
                                            <p:bg/>
                                          </p:spTgt>
                                        </p:tgtEl>
                                      </p:cBhvr>
                                      <p:to x="100000" y="95000"/>
                                    </p:animScale>
                                    <p:animScale>
                                      <p:cBhvr>
                                        <p:cTn id="56" dur="166" decel="50000">
                                          <p:stCondLst>
                                            <p:cond delay="1834"/>
                                          </p:stCondLst>
                                        </p:cTn>
                                        <p:tgtEl>
                                          <p:spTgt spid="57353">
                                            <p:bg/>
                                          </p:spTgt>
                                        </p:tgtEl>
                                      </p:cBhvr>
                                      <p:to x="100000" y="100000"/>
                                    </p:animScale>
                                  </p:childTnLst>
                                </p:cTn>
                              </p:par>
                            </p:childTnLst>
                          </p:cTn>
                        </p:par>
                      </p:childTnLst>
                    </p:cTn>
                  </p:par>
                  <p:par>
                    <p:cTn id="57" fill="hold" nodeType="clickPar">
                      <p:stCondLst>
                        <p:cond delay="indefinite"/>
                      </p:stCondLst>
                      <p:childTnLst>
                        <p:par>
                          <p:cTn id="58" fill="hold" nodeType="withGroup">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57353">
                                            <p:txEl>
                                              <p:pRg st="0" end="0"/>
                                            </p:txEl>
                                          </p:spTgt>
                                        </p:tgtEl>
                                        <p:attrNameLst>
                                          <p:attrName>style.visibility</p:attrName>
                                        </p:attrNameLst>
                                      </p:cBhvr>
                                      <p:to>
                                        <p:strVal val="visible"/>
                                      </p:to>
                                    </p:set>
                                    <p:animEffect transition="in" filter="wipe(down)">
                                      <p:cBhvr>
                                        <p:cTn id="61" dur="580">
                                          <p:stCondLst>
                                            <p:cond delay="0"/>
                                          </p:stCondLst>
                                        </p:cTn>
                                        <p:tgtEl>
                                          <p:spTgt spid="57353">
                                            <p:txEl>
                                              <p:pRg st="0" end="0"/>
                                            </p:txEl>
                                          </p:spTgt>
                                        </p:tgtEl>
                                      </p:cBhvr>
                                    </p:animEffect>
                                    <p:anim calcmode="lin" valueType="num">
                                      <p:cBhvr>
                                        <p:cTn id="62" dur="1822" tmFilter="0,0; 0.14,0.36; 0.43,0.73; 0.71,0.91; 1.0,1.0">
                                          <p:stCondLst>
                                            <p:cond delay="0"/>
                                          </p:stCondLst>
                                        </p:cTn>
                                        <p:tgtEl>
                                          <p:spTgt spid="57353">
                                            <p:txEl>
                                              <p:pRg st="0" end="0"/>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57353">
                                            <p:txEl>
                                              <p:pRg st="0" end="0"/>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57353">
                                            <p:txEl>
                                              <p:pRg st="0" end="0"/>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57353">
                                            <p:txEl>
                                              <p:pRg st="0" end="0"/>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57353">
                                            <p:txEl>
                                              <p:pRg st="0" end="0"/>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57353">
                                            <p:txEl>
                                              <p:pRg st="0" end="0"/>
                                            </p:txEl>
                                          </p:spTgt>
                                        </p:tgtEl>
                                      </p:cBhvr>
                                      <p:to x="100000" y="60000"/>
                                    </p:animScale>
                                    <p:animScale>
                                      <p:cBhvr>
                                        <p:cTn id="68" dur="166" decel="50000">
                                          <p:stCondLst>
                                            <p:cond delay="676"/>
                                          </p:stCondLst>
                                        </p:cTn>
                                        <p:tgtEl>
                                          <p:spTgt spid="57353">
                                            <p:txEl>
                                              <p:pRg st="0" end="0"/>
                                            </p:txEl>
                                          </p:spTgt>
                                        </p:tgtEl>
                                      </p:cBhvr>
                                      <p:to x="100000" y="100000"/>
                                    </p:animScale>
                                    <p:animScale>
                                      <p:cBhvr>
                                        <p:cTn id="69" dur="26">
                                          <p:stCondLst>
                                            <p:cond delay="1312"/>
                                          </p:stCondLst>
                                        </p:cTn>
                                        <p:tgtEl>
                                          <p:spTgt spid="57353">
                                            <p:txEl>
                                              <p:pRg st="0" end="0"/>
                                            </p:txEl>
                                          </p:spTgt>
                                        </p:tgtEl>
                                      </p:cBhvr>
                                      <p:to x="100000" y="80000"/>
                                    </p:animScale>
                                    <p:animScale>
                                      <p:cBhvr>
                                        <p:cTn id="70" dur="166" decel="50000">
                                          <p:stCondLst>
                                            <p:cond delay="1338"/>
                                          </p:stCondLst>
                                        </p:cTn>
                                        <p:tgtEl>
                                          <p:spTgt spid="57353">
                                            <p:txEl>
                                              <p:pRg st="0" end="0"/>
                                            </p:txEl>
                                          </p:spTgt>
                                        </p:tgtEl>
                                      </p:cBhvr>
                                      <p:to x="100000" y="100000"/>
                                    </p:animScale>
                                    <p:animScale>
                                      <p:cBhvr>
                                        <p:cTn id="71" dur="26">
                                          <p:stCondLst>
                                            <p:cond delay="1642"/>
                                          </p:stCondLst>
                                        </p:cTn>
                                        <p:tgtEl>
                                          <p:spTgt spid="57353">
                                            <p:txEl>
                                              <p:pRg st="0" end="0"/>
                                            </p:txEl>
                                          </p:spTgt>
                                        </p:tgtEl>
                                      </p:cBhvr>
                                      <p:to x="100000" y="90000"/>
                                    </p:animScale>
                                    <p:animScale>
                                      <p:cBhvr>
                                        <p:cTn id="72" dur="166" decel="50000">
                                          <p:stCondLst>
                                            <p:cond delay="1668"/>
                                          </p:stCondLst>
                                        </p:cTn>
                                        <p:tgtEl>
                                          <p:spTgt spid="57353">
                                            <p:txEl>
                                              <p:pRg st="0" end="0"/>
                                            </p:txEl>
                                          </p:spTgt>
                                        </p:tgtEl>
                                      </p:cBhvr>
                                      <p:to x="100000" y="100000"/>
                                    </p:animScale>
                                    <p:animScale>
                                      <p:cBhvr>
                                        <p:cTn id="73" dur="26">
                                          <p:stCondLst>
                                            <p:cond delay="1808"/>
                                          </p:stCondLst>
                                        </p:cTn>
                                        <p:tgtEl>
                                          <p:spTgt spid="57353">
                                            <p:txEl>
                                              <p:pRg st="0" end="0"/>
                                            </p:txEl>
                                          </p:spTgt>
                                        </p:tgtEl>
                                      </p:cBhvr>
                                      <p:to x="100000" y="95000"/>
                                    </p:animScale>
                                    <p:animScale>
                                      <p:cBhvr>
                                        <p:cTn id="74" dur="166" decel="50000">
                                          <p:stCondLst>
                                            <p:cond delay="1834"/>
                                          </p:stCondLst>
                                        </p:cTn>
                                        <p:tgtEl>
                                          <p:spTgt spid="57353">
                                            <p:txEl>
                                              <p:pRg st="0" end="0"/>
                                            </p:txEl>
                                          </p:spTgt>
                                        </p:tgtEl>
                                      </p:cBhvr>
                                      <p:to x="100000" y="100000"/>
                                    </p:animScale>
                                  </p:childTnLst>
                                </p:cTn>
                              </p:par>
                              <p:par>
                                <p:cTn id="75" presetID="26" presetClass="entr" presetSubtype="0" fill="hold" grpId="0" nodeType="withEffect">
                                  <p:stCondLst>
                                    <p:cond delay="0"/>
                                  </p:stCondLst>
                                  <p:childTnLst>
                                    <p:set>
                                      <p:cBhvr>
                                        <p:cTn id="76" dur="1" fill="hold">
                                          <p:stCondLst>
                                            <p:cond delay="0"/>
                                          </p:stCondLst>
                                        </p:cTn>
                                        <p:tgtEl>
                                          <p:spTgt spid="57353">
                                            <p:txEl>
                                              <p:pRg st="1" end="1"/>
                                            </p:txEl>
                                          </p:spTgt>
                                        </p:tgtEl>
                                        <p:attrNameLst>
                                          <p:attrName>style.visibility</p:attrName>
                                        </p:attrNameLst>
                                      </p:cBhvr>
                                      <p:to>
                                        <p:strVal val="visible"/>
                                      </p:to>
                                    </p:set>
                                    <p:animEffect transition="in" filter="wipe(down)">
                                      <p:cBhvr>
                                        <p:cTn id="77" dur="580">
                                          <p:stCondLst>
                                            <p:cond delay="0"/>
                                          </p:stCondLst>
                                        </p:cTn>
                                        <p:tgtEl>
                                          <p:spTgt spid="57353">
                                            <p:txEl>
                                              <p:pRg st="1" end="1"/>
                                            </p:txEl>
                                          </p:spTgt>
                                        </p:tgtEl>
                                      </p:cBhvr>
                                    </p:animEffect>
                                    <p:anim calcmode="lin" valueType="num">
                                      <p:cBhvr>
                                        <p:cTn id="78" dur="1822" tmFilter="0,0; 0.14,0.36; 0.43,0.73; 0.71,0.91; 1.0,1.0">
                                          <p:stCondLst>
                                            <p:cond delay="0"/>
                                          </p:stCondLst>
                                        </p:cTn>
                                        <p:tgtEl>
                                          <p:spTgt spid="57353">
                                            <p:txEl>
                                              <p:pRg st="1" end="1"/>
                                            </p:txEl>
                                          </p:spTgt>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57353">
                                            <p:txEl>
                                              <p:pRg st="1" end="1"/>
                                            </p:txEl>
                                          </p:spTgt>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57353">
                                            <p:txEl>
                                              <p:pRg st="1" end="1"/>
                                            </p:txEl>
                                          </p:spTgt>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57353">
                                            <p:txEl>
                                              <p:pRg st="1" end="1"/>
                                            </p:txEl>
                                          </p:spTgt>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57353">
                                            <p:txEl>
                                              <p:pRg st="1" end="1"/>
                                            </p:txEl>
                                          </p:spTgt>
                                        </p:tgtEl>
                                        <p:attrNameLst>
                                          <p:attrName>ppt_y</p:attrName>
                                        </p:attrNameLst>
                                      </p:cBhvr>
                                      <p:tavLst>
                                        <p:tav tm="0" fmla="#ppt_y-sin(pi*$)/81">
                                          <p:val>
                                            <p:fltVal val="0"/>
                                          </p:val>
                                        </p:tav>
                                        <p:tav tm="100000">
                                          <p:val>
                                            <p:fltVal val="1"/>
                                          </p:val>
                                        </p:tav>
                                      </p:tavLst>
                                    </p:anim>
                                    <p:animScale>
                                      <p:cBhvr>
                                        <p:cTn id="83" dur="26">
                                          <p:stCondLst>
                                            <p:cond delay="650"/>
                                          </p:stCondLst>
                                        </p:cTn>
                                        <p:tgtEl>
                                          <p:spTgt spid="57353">
                                            <p:txEl>
                                              <p:pRg st="1" end="1"/>
                                            </p:txEl>
                                          </p:spTgt>
                                        </p:tgtEl>
                                      </p:cBhvr>
                                      <p:to x="100000" y="60000"/>
                                    </p:animScale>
                                    <p:animScale>
                                      <p:cBhvr>
                                        <p:cTn id="84" dur="166" decel="50000">
                                          <p:stCondLst>
                                            <p:cond delay="676"/>
                                          </p:stCondLst>
                                        </p:cTn>
                                        <p:tgtEl>
                                          <p:spTgt spid="57353">
                                            <p:txEl>
                                              <p:pRg st="1" end="1"/>
                                            </p:txEl>
                                          </p:spTgt>
                                        </p:tgtEl>
                                      </p:cBhvr>
                                      <p:to x="100000" y="100000"/>
                                    </p:animScale>
                                    <p:animScale>
                                      <p:cBhvr>
                                        <p:cTn id="85" dur="26">
                                          <p:stCondLst>
                                            <p:cond delay="1312"/>
                                          </p:stCondLst>
                                        </p:cTn>
                                        <p:tgtEl>
                                          <p:spTgt spid="57353">
                                            <p:txEl>
                                              <p:pRg st="1" end="1"/>
                                            </p:txEl>
                                          </p:spTgt>
                                        </p:tgtEl>
                                      </p:cBhvr>
                                      <p:to x="100000" y="80000"/>
                                    </p:animScale>
                                    <p:animScale>
                                      <p:cBhvr>
                                        <p:cTn id="86" dur="166" decel="50000">
                                          <p:stCondLst>
                                            <p:cond delay="1338"/>
                                          </p:stCondLst>
                                        </p:cTn>
                                        <p:tgtEl>
                                          <p:spTgt spid="57353">
                                            <p:txEl>
                                              <p:pRg st="1" end="1"/>
                                            </p:txEl>
                                          </p:spTgt>
                                        </p:tgtEl>
                                      </p:cBhvr>
                                      <p:to x="100000" y="100000"/>
                                    </p:animScale>
                                    <p:animScale>
                                      <p:cBhvr>
                                        <p:cTn id="87" dur="26">
                                          <p:stCondLst>
                                            <p:cond delay="1642"/>
                                          </p:stCondLst>
                                        </p:cTn>
                                        <p:tgtEl>
                                          <p:spTgt spid="57353">
                                            <p:txEl>
                                              <p:pRg st="1" end="1"/>
                                            </p:txEl>
                                          </p:spTgt>
                                        </p:tgtEl>
                                      </p:cBhvr>
                                      <p:to x="100000" y="90000"/>
                                    </p:animScale>
                                    <p:animScale>
                                      <p:cBhvr>
                                        <p:cTn id="88" dur="166" decel="50000">
                                          <p:stCondLst>
                                            <p:cond delay="1668"/>
                                          </p:stCondLst>
                                        </p:cTn>
                                        <p:tgtEl>
                                          <p:spTgt spid="57353">
                                            <p:txEl>
                                              <p:pRg st="1" end="1"/>
                                            </p:txEl>
                                          </p:spTgt>
                                        </p:tgtEl>
                                      </p:cBhvr>
                                      <p:to x="100000" y="100000"/>
                                    </p:animScale>
                                    <p:animScale>
                                      <p:cBhvr>
                                        <p:cTn id="89" dur="26">
                                          <p:stCondLst>
                                            <p:cond delay="1808"/>
                                          </p:stCondLst>
                                        </p:cTn>
                                        <p:tgtEl>
                                          <p:spTgt spid="57353">
                                            <p:txEl>
                                              <p:pRg st="1" end="1"/>
                                            </p:txEl>
                                          </p:spTgt>
                                        </p:tgtEl>
                                      </p:cBhvr>
                                      <p:to x="100000" y="95000"/>
                                    </p:animScale>
                                    <p:animScale>
                                      <p:cBhvr>
                                        <p:cTn id="90" dur="166" decel="50000">
                                          <p:stCondLst>
                                            <p:cond delay="1834"/>
                                          </p:stCondLst>
                                        </p:cTn>
                                        <p:tgtEl>
                                          <p:spTgt spid="57353">
                                            <p:txEl>
                                              <p:pRg st="1" end="1"/>
                                            </p:txEl>
                                          </p:spTgt>
                                        </p:tgtEl>
                                      </p:cBhvr>
                                      <p:to x="100000" y="100000"/>
                                    </p:animScale>
                                  </p:childTnLst>
                                </p:cTn>
                              </p:par>
                              <p:par>
                                <p:cTn id="91" presetID="26" presetClass="entr" presetSubtype="0" fill="hold" grpId="0" nodeType="withEffect">
                                  <p:stCondLst>
                                    <p:cond delay="0"/>
                                  </p:stCondLst>
                                  <p:childTnLst>
                                    <p:set>
                                      <p:cBhvr>
                                        <p:cTn id="92" dur="1" fill="hold">
                                          <p:stCondLst>
                                            <p:cond delay="0"/>
                                          </p:stCondLst>
                                        </p:cTn>
                                        <p:tgtEl>
                                          <p:spTgt spid="57353">
                                            <p:txEl>
                                              <p:pRg st="2" end="2"/>
                                            </p:txEl>
                                          </p:spTgt>
                                        </p:tgtEl>
                                        <p:attrNameLst>
                                          <p:attrName>style.visibility</p:attrName>
                                        </p:attrNameLst>
                                      </p:cBhvr>
                                      <p:to>
                                        <p:strVal val="visible"/>
                                      </p:to>
                                    </p:set>
                                    <p:animEffect transition="in" filter="wipe(down)">
                                      <p:cBhvr>
                                        <p:cTn id="93" dur="580">
                                          <p:stCondLst>
                                            <p:cond delay="0"/>
                                          </p:stCondLst>
                                        </p:cTn>
                                        <p:tgtEl>
                                          <p:spTgt spid="57353">
                                            <p:txEl>
                                              <p:pRg st="2" end="2"/>
                                            </p:txEl>
                                          </p:spTgt>
                                        </p:tgtEl>
                                      </p:cBhvr>
                                    </p:animEffect>
                                    <p:anim calcmode="lin" valueType="num">
                                      <p:cBhvr>
                                        <p:cTn id="94" dur="1822" tmFilter="0,0; 0.14,0.36; 0.43,0.73; 0.71,0.91; 1.0,1.0">
                                          <p:stCondLst>
                                            <p:cond delay="0"/>
                                          </p:stCondLst>
                                        </p:cTn>
                                        <p:tgtEl>
                                          <p:spTgt spid="57353">
                                            <p:txEl>
                                              <p:pRg st="2" end="2"/>
                                            </p:txEl>
                                          </p:spTgt>
                                        </p:tgtEl>
                                        <p:attrNameLst>
                                          <p:attrName>ppt_x</p:attrName>
                                        </p:attrNameLst>
                                      </p:cBhvr>
                                      <p:tavLst>
                                        <p:tav tm="0">
                                          <p:val>
                                            <p:strVal val="#ppt_x-0.25"/>
                                          </p:val>
                                        </p:tav>
                                        <p:tav tm="100000">
                                          <p:val>
                                            <p:strVal val="#ppt_x"/>
                                          </p:val>
                                        </p:tav>
                                      </p:tavLst>
                                    </p:anim>
                                    <p:anim calcmode="lin" valueType="num">
                                      <p:cBhvr>
                                        <p:cTn id="95" dur="664" tmFilter="0.0,0.0; 0.25,0.07; 0.50,0.2; 0.75,0.467; 1.0,1.0">
                                          <p:stCondLst>
                                            <p:cond delay="0"/>
                                          </p:stCondLst>
                                        </p:cTn>
                                        <p:tgtEl>
                                          <p:spTgt spid="57353">
                                            <p:txEl>
                                              <p:pRg st="2" end="2"/>
                                            </p:txEl>
                                          </p:spTgt>
                                        </p:tgtEl>
                                        <p:attrNameLst>
                                          <p:attrName>ppt_y</p:attrName>
                                        </p:attrNameLst>
                                      </p:cBhvr>
                                      <p:tavLst>
                                        <p:tav tm="0" fmla="#ppt_y-sin(pi*$)/3">
                                          <p:val>
                                            <p:fltVal val="0.5"/>
                                          </p:val>
                                        </p:tav>
                                        <p:tav tm="100000">
                                          <p:val>
                                            <p:fltVal val="1"/>
                                          </p:val>
                                        </p:tav>
                                      </p:tavLst>
                                    </p:anim>
                                    <p:anim calcmode="lin" valueType="num">
                                      <p:cBhvr>
                                        <p:cTn id="96" dur="664" tmFilter="0, 0; 0.125,0.2665; 0.25,0.4; 0.375,0.465; 0.5,0.5;  0.625,0.535; 0.75,0.6; 0.875,0.7335; 1,1">
                                          <p:stCondLst>
                                            <p:cond delay="664"/>
                                          </p:stCondLst>
                                        </p:cTn>
                                        <p:tgtEl>
                                          <p:spTgt spid="57353">
                                            <p:txEl>
                                              <p:pRg st="2" end="2"/>
                                            </p:txEl>
                                          </p:spTgt>
                                        </p:tgtEl>
                                        <p:attrNameLst>
                                          <p:attrName>ppt_y</p:attrName>
                                        </p:attrNameLst>
                                      </p:cBhvr>
                                      <p:tavLst>
                                        <p:tav tm="0" fmla="#ppt_y-sin(pi*$)/9">
                                          <p:val>
                                            <p:fltVal val="0"/>
                                          </p:val>
                                        </p:tav>
                                        <p:tav tm="100000">
                                          <p:val>
                                            <p:fltVal val="1"/>
                                          </p:val>
                                        </p:tav>
                                      </p:tavLst>
                                    </p:anim>
                                    <p:anim calcmode="lin" valueType="num">
                                      <p:cBhvr>
                                        <p:cTn id="97" dur="332" tmFilter="0, 0; 0.125,0.2665; 0.25,0.4; 0.375,0.465; 0.5,0.5;  0.625,0.535; 0.75,0.6; 0.875,0.7335; 1,1">
                                          <p:stCondLst>
                                            <p:cond delay="1324"/>
                                          </p:stCondLst>
                                        </p:cTn>
                                        <p:tgtEl>
                                          <p:spTgt spid="57353">
                                            <p:txEl>
                                              <p:pRg st="2" end="2"/>
                                            </p:txEl>
                                          </p:spTgt>
                                        </p:tgtEl>
                                        <p:attrNameLst>
                                          <p:attrName>ppt_y</p:attrName>
                                        </p:attrNameLst>
                                      </p:cBhvr>
                                      <p:tavLst>
                                        <p:tav tm="0" fmla="#ppt_y-sin(pi*$)/27">
                                          <p:val>
                                            <p:fltVal val="0"/>
                                          </p:val>
                                        </p:tav>
                                        <p:tav tm="100000">
                                          <p:val>
                                            <p:fltVal val="1"/>
                                          </p:val>
                                        </p:tav>
                                      </p:tavLst>
                                    </p:anim>
                                    <p:anim calcmode="lin" valueType="num">
                                      <p:cBhvr>
                                        <p:cTn id="98" dur="164" tmFilter="0, 0; 0.125,0.2665; 0.25,0.4; 0.375,0.465; 0.5,0.5;  0.625,0.535; 0.75,0.6; 0.875,0.7335; 1,1">
                                          <p:stCondLst>
                                            <p:cond delay="1656"/>
                                          </p:stCondLst>
                                        </p:cTn>
                                        <p:tgtEl>
                                          <p:spTgt spid="57353">
                                            <p:txEl>
                                              <p:pRg st="2" end="2"/>
                                            </p:txEl>
                                          </p:spTgt>
                                        </p:tgtEl>
                                        <p:attrNameLst>
                                          <p:attrName>ppt_y</p:attrName>
                                        </p:attrNameLst>
                                      </p:cBhvr>
                                      <p:tavLst>
                                        <p:tav tm="0" fmla="#ppt_y-sin(pi*$)/81">
                                          <p:val>
                                            <p:fltVal val="0"/>
                                          </p:val>
                                        </p:tav>
                                        <p:tav tm="100000">
                                          <p:val>
                                            <p:fltVal val="1"/>
                                          </p:val>
                                        </p:tav>
                                      </p:tavLst>
                                    </p:anim>
                                    <p:animScale>
                                      <p:cBhvr>
                                        <p:cTn id="99" dur="26">
                                          <p:stCondLst>
                                            <p:cond delay="650"/>
                                          </p:stCondLst>
                                        </p:cTn>
                                        <p:tgtEl>
                                          <p:spTgt spid="57353">
                                            <p:txEl>
                                              <p:pRg st="2" end="2"/>
                                            </p:txEl>
                                          </p:spTgt>
                                        </p:tgtEl>
                                      </p:cBhvr>
                                      <p:to x="100000" y="60000"/>
                                    </p:animScale>
                                    <p:animScale>
                                      <p:cBhvr>
                                        <p:cTn id="100" dur="166" decel="50000">
                                          <p:stCondLst>
                                            <p:cond delay="676"/>
                                          </p:stCondLst>
                                        </p:cTn>
                                        <p:tgtEl>
                                          <p:spTgt spid="57353">
                                            <p:txEl>
                                              <p:pRg st="2" end="2"/>
                                            </p:txEl>
                                          </p:spTgt>
                                        </p:tgtEl>
                                      </p:cBhvr>
                                      <p:to x="100000" y="100000"/>
                                    </p:animScale>
                                    <p:animScale>
                                      <p:cBhvr>
                                        <p:cTn id="101" dur="26">
                                          <p:stCondLst>
                                            <p:cond delay="1312"/>
                                          </p:stCondLst>
                                        </p:cTn>
                                        <p:tgtEl>
                                          <p:spTgt spid="57353">
                                            <p:txEl>
                                              <p:pRg st="2" end="2"/>
                                            </p:txEl>
                                          </p:spTgt>
                                        </p:tgtEl>
                                      </p:cBhvr>
                                      <p:to x="100000" y="80000"/>
                                    </p:animScale>
                                    <p:animScale>
                                      <p:cBhvr>
                                        <p:cTn id="102" dur="166" decel="50000">
                                          <p:stCondLst>
                                            <p:cond delay="1338"/>
                                          </p:stCondLst>
                                        </p:cTn>
                                        <p:tgtEl>
                                          <p:spTgt spid="57353">
                                            <p:txEl>
                                              <p:pRg st="2" end="2"/>
                                            </p:txEl>
                                          </p:spTgt>
                                        </p:tgtEl>
                                      </p:cBhvr>
                                      <p:to x="100000" y="100000"/>
                                    </p:animScale>
                                    <p:animScale>
                                      <p:cBhvr>
                                        <p:cTn id="103" dur="26">
                                          <p:stCondLst>
                                            <p:cond delay="1642"/>
                                          </p:stCondLst>
                                        </p:cTn>
                                        <p:tgtEl>
                                          <p:spTgt spid="57353">
                                            <p:txEl>
                                              <p:pRg st="2" end="2"/>
                                            </p:txEl>
                                          </p:spTgt>
                                        </p:tgtEl>
                                      </p:cBhvr>
                                      <p:to x="100000" y="90000"/>
                                    </p:animScale>
                                    <p:animScale>
                                      <p:cBhvr>
                                        <p:cTn id="104" dur="166" decel="50000">
                                          <p:stCondLst>
                                            <p:cond delay="1668"/>
                                          </p:stCondLst>
                                        </p:cTn>
                                        <p:tgtEl>
                                          <p:spTgt spid="57353">
                                            <p:txEl>
                                              <p:pRg st="2" end="2"/>
                                            </p:txEl>
                                          </p:spTgt>
                                        </p:tgtEl>
                                      </p:cBhvr>
                                      <p:to x="100000" y="100000"/>
                                    </p:animScale>
                                    <p:animScale>
                                      <p:cBhvr>
                                        <p:cTn id="105" dur="26">
                                          <p:stCondLst>
                                            <p:cond delay="1808"/>
                                          </p:stCondLst>
                                        </p:cTn>
                                        <p:tgtEl>
                                          <p:spTgt spid="57353">
                                            <p:txEl>
                                              <p:pRg st="2" end="2"/>
                                            </p:txEl>
                                          </p:spTgt>
                                        </p:tgtEl>
                                      </p:cBhvr>
                                      <p:to x="100000" y="95000"/>
                                    </p:animScale>
                                    <p:animScale>
                                      <p:cBhvr>
                                        <p:cTn id="106" dur="166" decel="50000">
                                          <p:stCondLst>
                                            <p:cond delay="1834"/>
                                          </p:stCondLst>
                                        </p:cTn>
                                        <p:tgtEl>
                                          <p:spTgt spid="57353">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3" grpId="0" build="allAtOnce"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5"/>
          <p:cNvSpPr>
            <a:spLocks noGrp="1" noChangeArrowheads="1"/>
          </p:cNvSpPr>
          <p:nvPr>
            <p:ph type="title"/>
          </p:nvPr>
        </p:nvSpPr>
        <p:spPr>
          <a:xfrm>
            <a:off x="1143000" y="0"/>
            <a:ext cx="2209800" cy="1752600"/>
          </a:xfrm>
        </p:spPr>
        <p:txBody>
          <a:bodyPr/>
          <a:lstStyle/>
          <a:p>
            <a:pPr eaLnBrk="1" hangingPunct="1"/>
            <a:r>
              <a:rPr lang="ar-JO" sz="4000" dirty="0">
                <a:latin typeface="Arial" panose="020B0604020202020204" pitchFamily="34" charset="0"/>
                <a:ea typeface="ＭＳ Ｐゴシック" charset="0"/>
                <a:cs typeface="Arial" panose="020B0604020202020204" pitchFamily="34" charset="0"/>
              </a:rPr>
              <a:t>الفترة الفارسية</a:t>
            </a:r>
            <a:endParaRPr lang="en-US" sz="4000" dirty="0">
              <a:latin typeface="Arial" panose="020B0604020202020204" pitchFamily="34" charset="0"/>
              <a:ea typeface="ＭＳ Ｐゴシック" charset="0"/>
              <a:cs typeface="Arial" panose="020B0604020202020204" pitchFamily="34" charset="0"/>
            </a:endParaRPr>
          </a:p>
        </p:txBody>
      </p:sp>
      <p:grpSp>
        <p:nvGrpSpPr>
          <p:cNvPr id="50178" name="Group 8"/>
          <p:cNvGrpSpPr>
            <a:grpSpLocks/>
          </p:cNvGrpSpPr>
          <p:nvPr/>
        </p:nvGrpSpPr>
        <p:grpSpPr bwMode="auto">
          <a:xfrm>
            <a:off x="-228600" y="1905000"/>
            <a:ext cx="9372600" cy="4295775"/>
            <a:chOff x="0" y="1344"/>
            <a:chExt cx="5760" cy="2562"/>
          </a:xfrm>
        </p:grpSpPr>
        <p:pic>
          <p:nvPicPr>
            <p:cNvPr id="50192" name="Picture 4" descr="32 Persi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44"/>
              <a:ext cx="5760" cy="2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193" name="Picture 7" descr="32 Persia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 y="1344"/>
              <a:ext cx="3744" cy="2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6025" name="Rectangle 9"/>
          <p:cNvSpPr>
            <a:spLocks noChangeArrowheads="1"/>
          </p:cNvSpPr>
          <p:nvPr/>
        </p:nvSpPr>
        <p:spPr bwMode="auto">
          <a:xfrm>
            <a:off x="3200400" y="152400"/>
            <a:ext cx="2895600" cy="1447800"/>
          </a:xfrm>
          <a:prstGeom prst="rect">
            <a:avLst/>
          </a:prstGeom>
          <a:no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الرجوع المتكرر</a:t>
            </a:r>
            <a:endPar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التطورات</a:t>
            </a:r>
            <a:endPar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nvGrpSpPr>
          <p:cNvPr id="3" name="Group 15"/>
          <p:cNvGrpSpPr>
            <a:grpSpLocks/>
          </p:cNvGrpSpPr>
          <p:nvPr/>
        </p:nvGrpSpPr>
        <p:grpSpPr bwMode="auto">
          <a:xfrm>
            <a:off x="2590800" y="3276600"/>
            <a:ext cx="2590800" cy="914400"/>
            <a:chOff x="1536" y="2064"/>
            <a:chExt cx="1632" cy="576"/>
          </a:xfrm>
        </p:grpSpPr>
        <p:sp>
          <p:nvSpPr>
            <p:cNvPr id="50190" name="AutoShape 10"/>
            <p:cNvSpPr>
              <a:spLocks noChangeArrowheads="1"/>
            </p:cNvSpPr>
            <p:nvPr/>
          </p:nvSpPr>
          <p:spPr bwMode="auto">
            <a:xfrm rot="10800000" flipV="1">
              <a:off x="1776" y="2112"/>
              <a:ext cx="1392" cy="5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8305 h 21600"/>
                <a:gd name="T17" fmla="*/ 6114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chemeClr val="accent1"/>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0191" name="Text Box 14"/>
            <p:cNvSpPr txBox="1">
              <a:spLocks noChangeArrowheads="1"/>
            </p:cNvSpPr>
            <p:nvPr/>
          </p:nvSpPr>
          <p:spPr bwMode="auto">
            <a:xfrm>
              <a:off x="1536" y="2064"/>
              <a:ext cx="567"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الهيكل</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4" name="Group 16"/>
          <p:cNvGrpSpPr>
            <a:grpSpLocks/>
          </p:cNvGrpSpPr>
          <p:nvPr/>
        </p:nvGrpSpPr>
        <p:grpSpPr bwMode="auto">
          <a:xfrm>
            <a:off x="2590800" y="3581400"/>
            <a:ext cx="2590800" cy="914400"/>
            <a:chOff x="1536" y="2064"/>
            <a:chExt cx="1632" cy="576"/>
          </a:xfrm>
        </p:grpSpPr>
        <p:sp>
          <p:nvSpPr>
            <p:cNvPr id="50188" name="AutoShape 17"/>
            <p:cNvSpPr>
              <a:spLocks noChangeArrowheads="1"/>
            </p:cNvSpPr>
            <p:nvPr/>
          </p:nvSpPr>
          <p:spPr bwMode="auto">
            <a:xfrm rot="10800000" flipV="1">
              <a:off x="1776" y="2112"/>
              <a:ext cx="1392" cy="5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8305 h 21600"/>
                <a:gd name="T17" fmla="*/ 6114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chemeClr val="accent1"/>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0189" name="Text Box 18"/>
            <p:cNvSpPr txBox="1">
              <a:spLocks noChangeArrowheads="1"/>
            </p:cNvSpPr>
            <p:nvPr/>
          </p:nvSpPr>
          <p:spPr bwMode="auto">
            <a:xfrm>
              <a:off x="1536" y="2064"/>
              <a:ext cx="585"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الشعب</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5" name="Group 19"/>
          <p:cNvGrpSpPr>
            <a:grpSpLocks/>
          </p:cNvGrpSpPr>
          <p:nvPr/>
        </p:nvGrpSpPr>
        <p:grpSpPr bwMode="auto">
          <a:xfrm>
            <a:off x="2590800" y="3886200"/>
            <a:ext cx="2590800" cy="914400"/>
            <a:chOff x="1536" y="2064"/>
            <a:chExt cx="1632" cy="576"/>
          </a:xfrm>
        </p:grpSpPr>
        <p:sp>
          <p:nvSpPr>
            <p:cNvPr id="50186" name="AutoShape 20"/>
            <p:cNvSpPr>
              <a:spLocks noChangeArrowheads="1"/>
            </p:cNvSpPr>
            <p:nvPr/>
          </p:nvSpPr>
          <p:spPr bwMode="auto">
            <a:xfrm rot="10800000" flipV="1">
              <a:off x="1776" y="2112"/>
              <a:ext cx="1392" cy="5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 name="T15" fmla="*/ 0 w 21600"/>
                <a:gd name="T16" fmla="*/ 8305 h 21600"/>
                <a:gd name="T17" fmla="*/ 6114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chemeClr val="accent1"/>
            </a:solidFill>
            <a:ln w="12700" cap="sq">
              <a:solidFill>
                <a:schemeClr val="bg2"/>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0187" name="Text Box 21"/>
            <p:cNvSpPr txBox="1">
              <a:spLocks noChangeArrowheads="1"/>
            </p:cNvSpPr>
            <p:nvPr/>
          </p:nvSpPr>
          <p:spPr bwMode="auto">
            <a:xfrm>
              <a:off x="1536" y="2064"/>
              <a:ext cx="663"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الأسوار</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50183" name="Text Box 22"/>
          <p:cNvSpPr txBox="1">
            <a:spLocks noChangeArrowheads="1"/>
          </p:cNvSpPr>
          <p:nvPr/>
        </p:nvSpPr>
        <p:spPr bwMode="auto">
          <a:xfrm>
            <a:off x="-1404664" y="116632"/>
            <a:ext cx="1143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57, 59</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6039" name="Picture 23" descr="Cyru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16750" y="0"/>
            <a:ext cx="21272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Text Box 6"/>
          <p:cNvSpPr txBox="1">
            <a:spLocks noChangeArrowheads="1"/>
          </p:cNvSpPr>
          <p:nvPr/>
        </p:nvSpPr>
        <p:spPr bwMode="auto">
          <a:xfrm>
            <a:off x="0" y="6381328"/>
            <a:ext cx="6948264" cy="40011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بيتزيل, أطلس مودي للأراضي الكتابية, الطبعة الأولى, 150 </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81258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86025">
                                            <p:txEl>
                                              <p:pRg st="1" end="1"/>
                                            </p:txEl>
                                          </p:spTgt>
                                        </p:tgtEl>
                                        <p:attrNameLst>
                                          <p:attrName>style.visibility</p:attrName>
                                        </p:attrNameLst>
                                      </p:cBhvr>
                                      <p:to>
                                        <p:strVal val="visible"/>
                                      </p:to>
                                    </p:set>
                                    <p:animEffect transition="in" filter="wipe(down)">
                                      <p:cBhvr>
                                        <p:cTn id="7" dur="580">
                                          <p:stCondLst>
                                            <p:cond delay="0"/>
                                          </p:stCondLst>
                                        </p:cTn>
                                        <p:tgtEl>
                                          <p:spTgt spid="86025">
                                            <p:txEl>
                                              <p:pRg st="1" end="1"/>
                                            </p:txEl>
                                          </p:spTgt>
                                        </p:tgtEl>
                                      </p:cBhvr>
                                    </p:animEffect>
                                    <p:anim calcmode="lin" valueType="num">
                                      <p:cBhvr>
                                        <p:cTn id="8" dur="1822" tmFilter="0,0; 0.14,0.36; 0.43,0.73; 0.71,0.91; 1.0,1.0">
                                          <p:stCondLst>
                                            <p:cond delay="0"/>
                                          </p:stCondLst>
                                        </p:cTn>
                                        <p:tgtEl>
                                          <p:spTgt spid="86025">
                                            <p:txEl>
                                              <p:pRg st="1" end="1"/>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6025">
                                            <p:txEl>
                                              <p:pRg st="1" end="1"/>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6025">
                                            <p:txEl>
                                              <p:pRg st="1" end="1"/>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6025">
                                            <p:txEl>
                                              <p:pRg st="1" end="1"/>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6025">
                                            <p:txEl>
                                              <p:pRg st="1" end="1"/>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86025">
                                            <p:txEl>
                                              <p:pRg st="1" end="1"/>
                                            </p:txEl>
                                          </p:spTgt>
                                        </p:tgtEl>
                                      </p:cBhvr>
                                      <p:to x="100000" y="60000"/>
                                    </p:animScale>
                                    <p:animScale>
                                      <p:cBhvr>
                                        <p:cTn id="14" dur="166" decel="50000">
                                          <p:stCondLst>
                                            <p:cond delay="676"/>
                                          </p:stCondLst>
                                        </p:cTn>
                                        <p:tgtEl>
                                          <p:spTgt spid="86025">
                                            <p:txEl>
                                              <p:pRg st="1" end="1"/>
                                            </p:txEl>
                                          </p:spTgt>
                                        </p:tgtEl>
                                      </p:cBhvr>
                                      <p:to x="100000" y="100000"/>
                                    </p:animScale>
                                    <p:animScale>
                                      <p:cBhvr>
                                        <p:cTn id="15" dur="26">
                                          <p:stCondLst>
                                            <p:cond delay="1312"/>
                                          </p:stCondLst>
                                        </p:cTn>
                                        <p:tgtEl>
                                          <p:spTgt spid="86025">
                                            <p:txEl>
                                              <p:pRg st="1" end="1"/>
                                            </p:txEl>
                                          </p:spTgt>
                                        </p:tgtEl>
                                      </p:cBhvr>
                                      <p:to x="100000" y="80000"/>
                                    </p:animScale>
                                    <p:animScale>
                                      <p:cBhvr>
                                        <p:cTn id="16" dur="166" decel="50000">
                                          <p:stCondLst>
                                            <p:cond delay="1338"/>
                                          </p:stCondLst>
                                        </p:cTn>
                                        <p:tgtEl>
                                          <p:spTgt spid="86025">
                                            <p:txEl>
                                              <p:pRg st="1" end="1"/>
                                            </p:txEl>
                                          </p:spTgt>
                                        </p:tgtEl>
                                      </p:cBhvr>
                                      <p:to x="100000" y="100000"/>
                                    </p:animScale>
                                    <p:animScale>
                                      <p:cBhvr>
                                        <p:cTn id="17" dur="26">
                                          <p:stCondLst>
                                            <p:cond delay="1642"/>
                                          </p:stCondLst>
                                        </p:cTn>
                                        <p:tgtEl>
                                          <p:spTgt spid="86025">
                                            <p:txEl>
                                              <p:pRg st="1" end="1"/>
                                            </p:txEl>
                                          </p:spTgt>
                                        </p:tgtEl>
                                      </p:cBhvr>
                                      <p:to x="100000" y="90000"/>
                                    </p:animScale>
                                    <p:animScale>
                                      <p:cBhvr>
                                        <p:cTn id="18" dur="166" decel="50000">
                                          <p:stCondLst>
                                            <p:cond delay="1668"/>
                                          </p:stCondLst>
                                        </p:cTn>
                                        <p:tgtEl>
                                          <p:spTgt spid="86025">
                                            <p:txEl>
                                              <p:pRg st="1" end="1"/>
                                            </p:txEl>
                                          </p:spTgt>
                                        </p:tgtEl>
                                      </p:cBhvr>
                                      <p:to x="100000" y="100000"/>
                                    </p:animScale>
                                    <p:animScale>
                                      <p:cBhvr>
                                        <p:cTn id="19" dur="26">
                                          <p:stCondLst>
                                            <p:cond delay="1808"/>
                                          </p:stCondLst>
                                        </p:cTn>
                                        <p:tgtEl>
                                          <p:spTgt spid="86025">
                                            <p:txEl>
                                              <p:pRg st="1" end="1"/>
                                            </p:txEl>
                                          </p:spTgt>
                                        </p:tgtEl>
                                      </p:cBhvr>
                                      <p:to x="100000" y="95000"/>
                                    </p:animScale>
                                    <p:animScale>
                                      <p:cBhvr>
                                        <p:cTn id="20" dur="166" decel="50000">
                                          <p:stCondLst>
                                            <p:cond delay="1834"/>
                                          </p:stCondLst>
                                        </p:cTn>
                                        <p:tgtEl>
                                          <p:spTgt spid="86025">
                                            <p:txEl>
                                              <p:pRg st="1" end="1"/>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86025">
                                            <p:txEl>
                                              <p:pRg st="0" end="0"/>
                                            </p:txEl>
                                          </p:spTgt>
                                        </p:tgtEl>
                                        <p:attrNameLst>
                                          <p:attrName>style.visibility</p:attrName>
                                        </p:attrNameLst>
                                      </p:cBhvr>
                                      <p:to>
                                        <p:strVal val="visible"/>
                                      </p:to>
                                    </p:set>
                                    <p:animEffect transition="in" filter="wipe(down)">
                                      <p:cBhvr>
                                        <p:cTn id="25" dur="580">
                                          <p:stCondLst>
                                            <p:cond delay="0"/>
                                          </p:stCondLst>
                                        </p:cTn>
                                        <p:tgtEl>
                                          <p:spTgt spid="86025">
                                            <p:txEl>
                                              <p:pRg st="0" end="0"/>
                                            </p:txEl>
                                          </p:spTgt>
                                        </p:tgtEl>
                                      </p:cBhvr>
                                    </p:animEffect>
                                    <p:anim calcmode="lin" valueType="num">
                                      <p:cBhvr>
                                        <p:cTn id="26" dur="1822" tmFilter="0,0; 0.14,0.36; 0.43,0.73; 0.71,0.91; 1.0,1.0">
                                          <p:stCondLst>
                                            <p:cond delay="0"/>
                                          </p:stCondLst>
                                        </p:cTn>
                                        <p:tgtEl>
                                          <p:spTgt spid="86025">
                                            <p:txEl>
                                              <p:pRg st="0" end="0"/>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86025">
                                            <p:txEl>
                                              <p:pRg st="0" end="0"/>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86025">
                                            <p:txEl>
                                              <p:pRg st="0" end="0"/>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86025">
                                            <p:txEl>
                                              <p:pRg st="0" end="0"/>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86025">
                                            <p:txEl>
                                              <p:pRg st="0" end="0"/>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86025">
                                            <p:txEl>
                                              <p:pRg st="0" end="0"/>
                                            </p:txEl>
                                          </p:spTgt>
                                        </p:tgtEl>
                                      </p:cBhvr>
                                      <p:to x="100000" y="60000"/>
                                    </p:animScale>
                                    <p:animScale>
                                      <p:cBhvr>
                                        <p:cTn id="32" dur="166" decel="50000">
                                          <p:stCondLst>
                                            <p:cond delay="676"/>
                                          </p:stCondLst>
                                        </p:cTn>
                                        <p:tgtEl>
                                          <p:spTgt spid="86025">
                                            <p:txEl>
                                              <p:pRg st="0" end="0"/>
                                            </p:txEl>
                                          </p:spTgt>
                                        </p:tgtEl>
                                      </p:cBhvr>
                                      <p:to x="100000" y="100000"/>
                                    </p:animScale>
                                    <p:animScale>
                                      <p:cBhvr>
                                        <p:cTn id="33" dur="26">
                                          <p:stCondLst>
                                            <p:cond delay="1312"/>
                                          </p:stCondLst>
                                        </p:cTn>
                                        <p:tgtEl>
                                          <p:spTgt spid="86025">
                                            <p:txEl>
                                              <p:pRg st="0" end="0"/>
                                            </p:txEl>
                                          </p:spTgt>
                                        </p:tgtEl>
                                      </p:cBhvr>
                                      <p:to x="100000" y="80000"/>
                                    </p:animScale>
                                    <p:animScale>
                                      <p:cBhvr>
                                        <p:cTn id="34" dur="166" decel="50000">
                                          <p:stCondLst>
                                            <p:cond delay="1338"/>
                                          </p:stCondLst>
                                        </p:cTn>
                                        <p:tgtEl>
                                          <p:spTgt spid="86025">
                                            <p:txEl>
                                              <p:pRg st="0" end="0"/>
                                            </p:txEl>
                                          </p:spTgt>
                                        </p:tgtEl>
                                      </p:cBhvr>
                                      <p:to x="100000" y="100000"/>
                                    </p:animScale>
                                    <p:animScale>
                                      <p:cBhvr>
                                        <p:cTn id="35" dur="26">
                                          <p:stCondLst>
                                            <p:cond delay="1642"/>
                                          </p:stCondLst>
                                        </p:cTn>
                                        <p:tgtEl>
                                          <p:spTgt spid="86025">
                                            <p:txEl>
                                              <p:pRg st="0" end="0"/>
                                            </p:txEl>
                                          </p:spTgt>
                                        </p:tgtEl>
                                      </p:cBhvr>
                                      <p:to x="100000" y="90000"/>
                                    </p:animScale>
                                    <p:animScale>
                                      <p:cBhvr>
                                        <p:cTn id="36" dur="166" decel="50000">
                                          <p:stCondLst>
                                            <p:cond delay="1668"/>
                                          </p:stCondLst>
                                        </p:cTn>
                                        <p:tgtEl>
                                          <p:spTgt spid="86025">
                                            <p:txEl>
                                              <p:pRg st="0" end="0"/>
                                            </p:txEl>
                                          </p:spTgt>
                                        </p:tgtEl>
                                      </p:cBhvr>
                                      <p:to x="100000" y="100000"/>
                                    </p:animScale>
                                    <p:animScale>
                                      <p:cBhvr>
                                        <p:cTn id="37" dur="26">
                                          <p:stCondLst>
                                            <p:cond delay="1808"/>
                                          </p:stCondLst>
                                        </p:cTn>
                                        <p:tgtEl>
                                          <p:spTgt spid="86025">
                                            <p:txEl>
                                              <p:pRg st="0" end="0"/>
                                            </p:txEl>
                                          </p:spTgt>
                                        </p:tgtEl>
                                      </p:cBhvr>
                                      <p:to x="100000" y="95000"/>
                                    </p:animScale>
                                    <p:animScale>
                                      <p:cBhvr>
                                        <p:cTn id="38" dur="166" decel="50000">
                                          <p:stCondLst>
                                            <p:cond delay="1834"/>
                                          </p:stCondLst>
                                        </p:cTn>
                                        <p:tgtEl>
                                          <p:spTgt spid="86025">
                                            <p:txEl>
                                              <p:pRg st="0" end="0"/>
                                            </p:txEl>
                                          </p:spTgt>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4"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down)">
                                      <p:cBhvr>
                                        <p:cTn id="43" dur="500"/>
                                        <p:tgtEl>
                                          <p:spTgt spid="3"/>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4"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down)">
                                      <p:cBhvr>
                                        <p:cTn id="48" dur="500"/>
                                        <p:tgtEl>
                                          <p:spTgt spid="4"/>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4"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wipe(down)">
                                      <p:cBhvr>
                                        <p:cTn id="53" dur="500"/>
                                        <p:tgtEl>
                                          <p:spTgt spid="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5" presetClass="entr" presetSubtype="0" fill="hold" nodeType="clickEffect">
                                  <p:stCondLst>
                                    <p:cond delay="0"/>
                                  </p:stCondLst>
                                  <p:childTnLst>
                                    <p:set>
                                      <p:cBhvr>
                                        <p:cTn id="57" dur="1" fill="hold">
                                          <p:stCondLst>
                                            <p:cond delay="0"/>
                                          </p:stCondLst>
                                        </p:cTn>
                                        <p:tgtEl>
                                          <p:spTgt spid="86039"/>
                                        </p:tgtEl>
                                        <p:attrNameLst>
                                          <p:attrName>style.visibility</p:attrName>
                                        </p:attrNameLst>
                                      </p:cBhvr>
                                      <p:to>
                                        <p:strVal val="visible"/>
                                      </p:to>
                                    </p:set>
                                    <p:anim calcmode="lin" valueType="num">
                                      <p:cBhvr>
                                        <p:cTn id="58" dur="1000" fill="hold"/>
                                        <p:tgtEl>
                                          <p:spTgt spid="86039"/>
                                        </p:tgtEl>
                                        <p:attrNameLst>
                                          <p:attrName>ppt_w</p:attrName>
                                        </p:attrNameLst>
                                      </p:cBhvr>
                                      <p:tavLst>
                                        <p:tav tm="0">
                                          <p:val>
                                            <p:fltVal val="0"/>
                                          </p:val>
                                        </p:tav>
                                        <p:tav tm="100000">
                                          <p:val>
                                            <p:strVal val="#ppt_w"/>
                                          </p:val>
                                        </p:tav>
                                      </p:tavLst>
                                    </p:anim>
                                    <p:anim calcmode="lin" valueType="num">
                                      <p:cBhvr>
                                        <p:cTn id="59" dur="1000" fill="hold"/>
                                        <p:tgtEl>
                                          <p:spTgt spid="86039"/>
                                        </p:tgtEl>
                                        <p:attrNameLst>
                                          <p:attrName>ppt_h</p:attrName>
                                        </p:attrNameLst>
                                      </p:cBhvr>
                                      <p:tavLst>
                                        <p:tav tm="0">
                                          <p:val>
                                            <p:fltVal val="0"/>
                                          </p:val>
                                        </p:tav>
                                        <p:tav tm="100000">
                                          <p:val>
                                            <p:strVal val="#ppt_h"/>
                                          </p:val>
                                        </p:tav>
                                      </p:tavLst>
                                    </p:anim>
                                    <p:anim calcmode="lin" valueType="num">
                                      <p:cBhvr>
                                        <p:cTn id="60" dur="1000" fill="hold"/>
                                        <p:tgtEl>
                                          <p:spTgt spid="86039"/>
                                        </p:tgtEl>
                                        <p:attrNameLst>
                                          <p:attrName>ppt_x</p:attrName>
                                        </p:attrNameLst>
                                      </p:cBhvr>
                                      <p:tavLst>
                                        <p:tav tm="0" fmla="#ppt_x+(cos(-2*pi*(1-$))*-#ppt_x-sin(-2*pi*(1-$))*(1-#ppt_y))*(1-$)">
                                          <p:val>
                                            <p:fltVal val="0"/>
                                          </p:val>
                                        </p:tav>
                                        <p:tav tm="100000">
                                          <p:val>
                                            <p:fltVal val="1"/>
                                          </p:val>
                                        </p:tav>
                                      </p:tavLst>
                                    </p:anim>
                                    <p:anim calcmode="lin" valueType="num">
                                      <p:cBhvr>
                                        <p:cTn id="61" dur="1000" fill="hold"/>
                                        <p:tgtEl>
                                          <p:spTgt spid="8603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a:xfrm>
            <a:off x="990600" y="304800"/>
            <a:ext cx="8153400" cy="838200"/>
          </a:xfrm>
        </p:spPr>
        <p:txBody>
          <a:bodyPr/>
          <a:lstStyle/>
          <a:p>
            <a:pPr eaLnBrk="1" hangingPunct="1"/>
            <a:r>
              <a:rPr lang="ar-JO" sz="4000" dirty="0">
                <a:latin typeface="Arial" panose="020B0604020202020204" pitchFamily="34" charset="0"/>
                <a:ea typeface="ＭＳ Ｐゴシック" charset="0"/>
                <a:cs typeface="Arial" panose="020B0604020202020204" pitchFamily="34" charset="0"/>
              </a:rPr>
              <a:t>خريطة إمبراطوريات ما بين العهدين</a:t>
            </a:r>
            <a:endParaRPr lang="en-US" sz="4000" dirty="0">
              <a:latin typeface="Arial" panose="020B0604020202020204" pitchFamily="34" charset="0"/>
              <a:ea typeface="ＭＳ Ｐゴシック" charset="0"/>
              <a:cs typeface="Arial" panose="020B0604020202020204" pitchFamily="34" charset="0"/>
            </a:endParaRPr>
          </a:p>
        </p:txBody>
      </p:sp>
      <p:sp>
        <p:nvSpPr>
          <p:cNvPr id="52226" name="Text Box 4"/>
          <p:cNvSpPr txBox="1">
            <a:spLocks noChangeArrowheads="1"/>
          </p:cNvSpPr>
          <p:nvPr/>
        </p:nvSpPr>
        <p:spPr bwMode="auto">
          <a:xfrm>
            <a:off x="9324528" y="383"/>
            <a:ext cx="533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52</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03433" name="Picture 9" descr="60 Assyri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86200" y="2855913"/>
            <a:ext cx="3124200" cy="2554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4"/>
          <p:cNvGrpSpPr>
            <a:grpSpLocks/>
          </p:cNvGrpSpPr>
          <p:nvPr/>
        </p:nvGrpSpPr>
        <p:grpSpPr bwMode="auto">
          <a:xfrm>
            <a:off x="2743200" y="2362200"/>
            <a:ext cx="6400800" cy="3152775"/>
            <a:chOff x="898" y="1680"/>
            <a:chExt cx="4862" cy="2226"/>
          </a:xfrm>
        </p:grpSpPr>
        <p:pic>
          <p:nvPicPr>
            <p:cNvPr id="52235" name="Picture 12" descr="32 Persia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2" y="1680"/>
              <a:ext cx="4848" cy="22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36" name="Picture 13" descr="32 Persia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98" y="1680"/>
              <a:ext cx="3214" cy="22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03439" name="Picture 15" descr="31 Babylonian"/>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038600" y="2819400"/>
            <a:ext cx="2819400" cy="2524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Group 5"/>
          <p:cNvGrpSpPr>
            <a:grpSpLocks/>
          </p:cNvGrpSpPr>
          <p:nvPr/>
        </p:nvGrpSpPr>
        <p:grpSpPr bwMode="auto">
          <a:xfrm>
            <a:off x="3505200" y="2209800"/>
            <a:ext cx="6477000" cy="3657600"/>
            <a:chOff x="0" y="1152"/>
            <a:chExt cx="5580" cy="2743"/>
          </a:xfrm>
        </p:grpSpPr>
        <p:pic>
          <p:nvPicPr>
            <p:cNvPr id="52233" name="Picture 6" descr="33 Greek"/>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1152"/>
              <a:ext cx="5580" cy="27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34" name="Picture 7" descr="33 Greek"/>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080" y="1152"/>
              <a:ext cx="1440" cy="27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03432" name="Picture 8" descr="34 Roman"/>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0" y="1236663"/>
            <a:ext cx="6964363" cy="4195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Text Box 6"/>
          <p:cNvSpPr txBox="1">
            <a:spLocks noChangeArrowheads="1"/>
          </p:cNvSpPr>
          <p:nvPr/>
        </p:nvSpPr>
        <p:spPr bwMode="auto">
          <a:xfrm>
            <a:off x="0" y="6413266"/>
            <a:ext cx="8892480" cy="40011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بيتزيل, أطلس مودي للأراضي الكتابية, الطبعة الأولى, 152 </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08495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03433"/>
                                        </p:tgtEl>
                                        <p:attrNameLst>
                                          <p:attrName>style.visibility</p:attrName>
                                        </p:attrNameLst>
                                      </p:cBhvr>
                                      <p:to>
                                        <p:strVal val="visible"/>
                                      </p:to>
                                    </p:set>
                                    <p:anim to="" calcmode="lin" valueType="num">
                                      <p:cBhvr>
                                        <p:cTn id="7" dur="1" fill="hold"/>
                                        <p:tgtEl>
                                          <p:spTgt spid="103433"/>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103439"/>
                                        </p:tgtEl>
                                        <p:attrNameLst>
                                          <p:attrName>style.visibility</p:attrName>
                                        </p:attrNameLst>
                                      </p:cBhvr>
                                      <p:to>
                                        <p:strVal val="visible"/>
                                      </p:to>
                                    </p:set>
                                    <p:anim to="" calcmode="lin" valueType="num">
                                      <p:cBhvr>
                                        <p:cTn id="12" dur="1" fill="hold"/>
                                        <p:tgtEl>
                                          <p:spTgt spid="103439"/>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to="" calcmode="lin" valueType="num">
                                      <p:cBhvr>
                                        <p:cTn id="17" dur="1" fill="hold"/>
                                        <p:tgtEl>
                                          <p:spTgt spid="2"/>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to="" calcmode="lin" valueType="num">
                                      <p:cBhvr>
                                        <p:cTn id="22" dur="1" fill="hold"/>
                                        <p:tgtEl>
                                          <p:spTgt spid="3"/>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103432"/>
                                        </p:tgtEl>
                                        <p:attrNameLst>
                                          <p:attrName>style.visibility</p:attrName>
                                        </p:attrNameLst>
                                      </p:cBhvr>
                                      <p:to>
                                        <p:strVal val="visible"/>
                                      </p:to>
                                    </p:set>
                                    <p:anim to="" calcmode="lin" valueType="num">
                                      <p:cBhvr>
                                        <p:cTn id="27" dur="1" fill="hold"/>
                                        <p:tgtEl>
                                          <p:spTgt spid="10343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448800" cy="6911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3556" name="Rectangle 4"/>
          <p:cNvSpPr>
            <a:spLocks noChangeArrowheads="1"/>
          </p:cNvSpPr>
          <p:nvPr/>
        </p:nvSpPr>
        <p:spPr bwMode="auto">
          <a:xfrm>
            <a:off x="-381000" y="1475184"/>
            <a:ext cx="9677400" cy="5410200"/>
          </a:xfrm>
          <a:prstGeom prst="rect">
            <a:avLst/>
          </a:prstGeom>
          <a:noFill/>
          <a:ln>
            <a:noFill/>
          </a:ln>
          <a:effectLst/>
          <a:extLst>
            <a:ext uri="{909E8E84-426E-40dd-AFC4-6F175D3DCCD1}">
              <a14:hiddenFill xmlns="" xmlns:a14="http://schemas.microsoft.com/office/drawing/2010/main">
                <a:solidFill>
                  <a:srgbClr val="000000">
                    <a:alpha val="50000"/>
                  </a:srgbClr>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1143000" lvl="2" indent="-228600" algn="r" rtl="1" eaLnBrk="1" hangingPunct="1">
              <a:spcBef>
                <a:spcPct val="20000"/>
              </a:spcBef>
              <a:buSzPct val="70000"/>
              <a:buFont typeface="Wingdings" charset="0"/>
              <a:buChar char="§"/>
              <a:defRPr/>
            </a:pPr>
            <a:r>
              <a:rPr lang="ar-JO" sz="3200" b="1" dirty="0">
                <a:solidFill>
                  <a:srgbClr val="FFFFFF"/>
                </a:solidFill>
                <a:effectLst>
                  <a:glow rad="228600">
                    <a:schemeClr val="bg2"/>
                  </a:glow>
                </a:effectLst>
                <a:latin typeface="Arial" panose="020B0604020202020204" pitchFamily="34" charset="0"/>
                <a:ea typeface="PMingLiU" charset="0"/>
                <a:cs typeface="Arial" panose="020B0604020202020204" pitchFamily="34" charset="0"/>
              </a:rPr>
              <a:t>تعرف أنها بابل، وتشمل جنوب العراق</a:t>
            </a:r>
            <a:r>
              <a:rPr lang="en-US" sz="3200" b="1" dirty="0">
                <a:solidFill>
                  <a:srgbClr val="FFFFFF"/>
                </a:solidFill>
                <a:effectLst>
                  <a:glow rad="228600">
                    <a:schemeClr val="bg2"/>
                  </a:glow>
                </a:effectLst>
                <a:latin typeface="Arial" panose="020B0604020202020204" pitchFamily="34" charset="0"/>
                <a:ea typeface="PMingLiU" charset="0"/>
                <a:cs typeface="Arial" panose="020B0604020202020204" pitchFamily="34" charset="0"/>
              </a:rPr>
              <a:t> </a:t>
            </a:r>
          </a:p>
          <a:p>
            <a:pPr marL="1600200" lvl="3" indent="-228600" algn="r" rtl="1" eaLnBrk="1" hangingPunct="1">
              <a:spcBef>
                <a:spcPct val="20000"/>
              </a:spcBef>
              <a:buFontTx/>
              <a:buChar char="–"/>
              <a:defRPr/>
            </a:pPr>
            <a:r>
              <a:rPr lang="ar-JO" sz="3200" b="1" dirty="0">
                <a:solidFill>
                  <a:srgbClr val="FFFFFF"/>
                </a:solidFill>
                <a:effectLst>
                  <a:glow rad="228600">
                    <a:schemeClr val="bg2"/>
                  </a:glow>
                </a:effectLst>
                <a:latin typeface="Arial" panose="020B0604020202020204" pitchFamily="34" charset="0"/>
                <a:ea typeface="PMingLiU" charset="0"/>
                <a:cs typeface="Arial" panose="020B0604020202020204" pitchFamily="34" charset="0"/>
              </a:rPr>
              <a:t> ( من بغداد إلى خليج فارس) </a:t>
            </a:r>
          </a:p>
          <a:p>
            <a:pPr lvl="3" algn="r" rtl="1" eaLnBrk="1" hangingPunct="1">
              <a:spcBef>
                <a:spcPct val="20000"/>
              </a:spcBef>
              <a:defRPr/>
            </a:pPr>
            <a:endParaRPr lang="en-US" sz="3200" b="1" dirty="0">
              <a:solidFill>
                <a:srgbClr val="FFFFFF"/>
              </a:solidFill>
              <a:effectLst>
                <a:glow rad="228600">
                  <a:schemeClr val="bg2"/>
                </a:glow>
              </a:effectLst>
              <a:latin typeface="Arial" panose="020B0604020202020204" pitchFamily="34" charset="0"/>
              <a:ea typeface="PMingLiU" charset="0"/>
              <a:cs typeface="Arial" panose="020B0604020202020204" pitchFamily="34" charset="0"/>
            </a:endParaRPr>
          </a:p>
          <a:p>
            <a:pPr marL="1143000" lvl="2" indent="-228600" algn="r" rtl="1" eaLnBrk="1" hangingPunct="1">
              <a:spcBef>
                <a:spcPct val="20000"/>
              </a:spcBef>
              <a:buSzPct val="70000"/>
              <a:buFont typeface="Wingdings" charset="0"/>
              <a:buChar char="§"/>
              <a:defRPr/>
            </a:pPr>
            <a:r>
              <a:rPr lang="ar-JO" sz="3200" b="1" dirty="0">
                <a:solidFill>
                  <a:srgbClr val="FFFFFF"/>
                </a:solidFill>
                <a:effectLst>
                  <a:glow rad="228600">
                    <a:schemeClr val="bg2"/>
                  </a:glow>
                </a:effectLst>
                <a:latin typeface="Arial" panose="020B0604020202020204" pitchFamily="34" charset="0"/>
                <a:ea typeface="PMingLiU" charset="0"/>
                <a:cs typeface="Arial" panose="020B0604020202020204" pitchFamily="34" charset="0"/>
              </a:rPr>
              <a:t>مرتبطة مع أكاد</a:t>
            </a:r>
            <a:endParaRPr lang="en-US" sz="3200" b="1" dirty="0">
              <a:solidFill>
                <a:srgbClr val="FFFFFF"/>
              </a:solidFill>
              <a:effectLst>
                <a:glow rad="228600">
                  <a:schemeClr val="bg2"/>
                </a:glow>
              </a:effectLst>
              <a:latin typeface="Arial" panose="020B0604020202020204" pitchFamily="34" charset="0"/>
              <a:ea typeface="PMingLiU" charset="0"/>
              <a:cs typeface="Arial" panose="020B0604020202020204" pitchFamily="34" charset="0"/>
            </a:endParaRPr>
          </a:p>
          <a:p>
            <a:pPr lvl="2" eaLnBrk="1" hangingPunct="1">
              <a:spcBef>
                <a:spcPct val="20000"/>
              </a:spcBef>
              <a:buSzPct val="70000"/>
              <a:defRPr/>
            </a:pPr>
            <a:endParaRPr lang="ar-JO" altLang="ja-JP" sz="3200" b="1" dirty="0">
              <a:solidFill>
                <a:srgbClr val="FFFFFF"/>
              </a:solidFill>
              <a:effectLst>
                <a:glow rad="228600">
                  <a:schemeClr val="bg2"/>
                </a:glow>
              </a:effectLst>
              <a:latin typeface="Arial" panose="020B0604020202020204" pitchFamily="34" charset="0"/>
              <a:cs typeface="Arial" panose="020B0604020202020204" pitchFamily="34" charset="0"/>
            </a:endParaRPr>
          </a:p>
          <a:p>
            <a:pPr marL="1143000" lvl="2" indent="-228600" algn="r" rtl="1" eaLnBrk="1" hangingPunct="1">
              <a:spcBef>
                <a:spcPct val="20000"/>
              </a:spcBef>
              <a:buSzPct val="70000"/>
              <a:buFont typeface="Wingdings" charset="0"/>
              <a:buChar char="§"/>
              <a:defRPr/>
            </a:pPr>
            <a:r>
              <a:rPr lang="ar-JO" altLang="ja-JP" sz="3200" b="1" dirty="0">
                <a:solidFill>
                  <a:srgbClr val="FFFFFF"/>
                </a:solidFill>
                <a:effectLst>
                  <a:glow rad="228600">
                    <a:schemeClr val="bg2"/>
                  </a:glow>
                </a:effectLst>
                <a:latin typeface="Arial" panose="020B0604020202020204" pitchFamily="34" charset="0"/>
                <a:cs typeface="Arial" panose="020B0604020202020204" pitchFamily="34" charset="0"/>
              </a:rPr>
              <a:t>من المحتمل أن تكون شنعار الموجودة في الكتاب المقدس</a:t>
            </a:r>
          </a:p>
          <a:p>
            <a:pPr eaLnBrk="1" hangingPunct="1">
              <a:spcBef>
                <a:spcPct val="20000"/>
              </a:spcBef>
              <a:defRPr/>
            </a:pPr>
            <a:endParaRPr lang="en-US" sz="3200" b="1" dirty="0">
              <a:solidFill>
                <a:srgbClr val="FFFFFF"/>
              </a:solidFill>
              <a:effectLst>
                <a:glow rad="228600">
                  <a:schemeClr val="bg2"/>
                </a:glow>
              </a:effectLst>
              <a:latin typeface="Arial" panose="020B0604020202020204" pitchFamily="34" charset="0"/>
              <a:cs typeface="Arial" panose="020B0604020202020204" pitchFamily="34" charset="0"/>
            </a:endParaRPr>
          </a:p>
          <a:p>
            <a:pPr marL="1143000" lvl="2" indent="-228600" algn="r" rtl="1" eaLnBrk="1" hangingPunct="1">
              <a:spcBef>
                <a:spcPct val="20000"/>
              </a:spcBef>
              <a:buSzPct val="70000"/>
              <a:buFont typeface="Wingdings" charset="0"/>
              <a:buChar char="§"/>
              <a:defRPr/>
            </a:pPr>
            <a:r>
              <a:rPr lang="ar-JO" sz="3200" b="1" dirty="0">
                <a:solidFill>
                  <a:srgbClr val="FFFFFF"/>
                </a:solidFill>
                <a:effectLst>
                  <a:glow rad="228600">
                    <a:schemeClr val="bg2"/>
                  </a:glow>
                </a:effectLst>
                <a:latin typeface="Arial" panose="020B0604020202020204" pitchFamily="34" charset="0"/>
                <a:ea typeface="PMingLiU" charset="0"/>
                <a:cs typeface="Arial" panose="020B0604020202020204" pitchFamily="34" charset="0"/>
              </a:rPr>
              <a:t>أرض صالحة للزراعة</a:t>
            </a:r>
            <a:endParaRPr lang="en-US" sz="3200" b="1" dirty="0">
              <a:solidFill>
                <a:srgbClr val="FFFFFF"/>
              </a:solidFill>
              <a:effectLst>
                <a:glow rad="228600">
                  <a:schemeClr val="bg2"/>
                </a:glow>
              </a:effectLst>
              <a:latin typeface="Arial" panose="020B0604020202020204" pitchFamily="34" charset="0"/>
              <a:ea typeface="PMingLiU" charset="0"/>
              <a:cs typeface="Arial" panose="020B0604020202020204" pitchFamily="34" charset="0"/>
            </a:endParaRPr>
          </a:p>
          <a:p>
            <a:pPr marL="342900" indent="-342900" eaLnBrk="1" hangingPunct="1">
              <a:spcBef>
                <a:spcPct val="20000"/>
              </a:spcBef>
              <a:buFontTx/>
              <a:buBlip>
                <a:blip r:embed="rId4"/>
              </a:buBlip>
              <a:defRPr/>
            </a:pPr>
            <a:endParaRPr lang="en-US" sz="3200" b="1" dirty="0">
              <a:solidFill>
                <a:srgbClr val="FFFFFF"/>
              </a:solidFill>
              <a:effectLst>
                <a:glow rad="228600">
                  <a:schemeClr val="bg2"/>
                </a:glow>
              </a:effectLst>
              <a:latin typeface="Arial" panose="020B0604020202020204" pitchFamily="34" charset="0"/>
              <a:cs typeface="Arial" panose="020B0604020202020204" pitchFamily="34" charset="0"/>
            </a:endParaRPr>
          </a:p>
        </p:txBody>
      </p:sp>
      <p:sp>
        <p:nvSpPr>
          <p:cNvPr id="23557" name="Rectangle 5"/>
          <p:cNvSpPr>
            <a:spLocks noGrp="1" noChangeArrowheads="1"/>
          </p:cNvSpPr>
          <p:nvPr>
            <p:ph type="title" idx="4294967295"/>
          </p:nvPr>
        </p:nvSpPr>
        <p:spPr>
          <a:xfrm>
            <a:off x="0" y="0"/>
            <a:ext cx="5486400" cy="1143000"/>
          </a:xfrm>
          <a:solidFill>
            <a:schemeClr val="tx2"/>
          </a:solidFill>
          <a:effectLst>
            <a:outerShdw blurRad="63500" dist="38099" dir="2700000" algn="ctr" rotWithShape="0">
              <a:schemeClr val="bg2">
                <a:alpha val="74998"/>
              </a:scheme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lstStyle/>
          <a:p>
            <a:pPr algn="ctr" rtl="1" eaLnBrk="1" hangingPunct="1">
              <a:buFontTx/>
              <a:buChar char="•"/>
              <a:defRPr/>
            </a:pPr>
            <a:r>
              <a:rPr lang="ar-JO" b="1" dirty="0">
                <a:solidFill>
                  <a:schemeClr val="bg2"/>
                </a:solidFill>
                <a:latin typeface="Arial" panose="020B0604020202020204" pitchFamily="34" charset="0"/>
                <a:cs typeface="Arial" panose="020B0604020202020204" pitchFamily="34" charset="0"/>
              </a:rPr>
              <a:t>جغرافيا سومر</a:t>
            </a:r>
            <a:endParaRPr lang="en-US" b="1" dirty="0">
              <a:solidFill>
                <a:schemeClr val="bg2"/>
              </a:solidFill>
              <a:latin typeface="Arial" panose="020B0604020202020204" pitchFamily="34" charset="0"/>
              <a:cs typeface="Arial" panose="020B0604020202020204" pitchFamily="34" charset="0"/>
            </a:endParaRPr>
          </a:p>
        </p:txBody>
      </p:sp>
    </p:spTree>
  </p:cSld>
  <p:clrMapOvr>
    <a:masterClrMapping/>
  </p:clrMapOvr>
  <p:transition>
    <p:fade thruBlk="1"/>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4000" dirty="0">
                <a:latin typeface="Arial" panose="020B0604020202020204" pitchFamily="34" charset="0"/>
                <a:cs typeface="Arial" panose="020B0604020202020204" pitchFamily="34" charset="0"/>
              </a:rPr>
              <a:t>جغرافي</a:t>
            </a:r>
            <a:r>
              <a:rPr lang="ar-JO" sz="4000" dirty="0">
                <a:latin typeface="Arial" panose="020B0604020202020204" pitchFamily="34" charset="0"/>
                <a:cs typeface="Arial" panose="020B0604020202020204" pitchFamily="34" charset="0"/>
              </a:rPr>
              <a:t>ا</a:t>
            </a:r>
            <a:r>
              <a:rPr lang="ar-SA" sz="4000" dirty="0">
                <a:latin typeface="Arial" panose="020B0604020202020204" pitchFamily="34" charset="0"/>
                <a:cs typeface="Arial" panose="020B0604020202020204" pitchFamily="34" charset="0"/>
              </a:rPr>
              <a:t> الكتاب المقدس</a:t>
            </a:r>
            <a:r>
              <a:rPr lang="ar-EG" sz="3200" b="1" dirty="0">
                <a:solidFill>
                  <a:srgbClr val="FFFFFF"/>
                </a:solidFill>
                <a:latin typeface="Arial" panose="020B0604020202020204" pitchFamily="34" charset="0"/>
                <a:ea typeface="ＭＳ Ｐゴシック" charset="0"/>
                <a:cs typeface="Arial" panose="020B0604020202020204" pitchFamily="34" charset="0"/>
              </a:rPr>
              <a:t> </a:t>
            </a:r>
            <a:r>
              <a:rPr lang="en-US" sz="3200" b="1" dirty="0">
                <a:solidFill>
                  <a:srgbClr val="FFFFFF"/>
                </a:solidFill>
                <a:latin typeface="Arial" panose="020B0604020202020204" pitchFamily="34" charset="0"/>
                <a:ea typeface="ＭＳ Ｐゴシック" charset="0"/>
                <a:cs typeface="Arial" panose="020B0604020202020204" pitchFamily="34" charset="0"/>
              </a:rPr>
              <a:t>  </a:t>
            </a:r>
            <a:r>
              <a:rPr lang="en-US" sz="2800" b="1" dirty="0">
                <a:solidFill>
                  <a:srgbClr val="FFFFFF"/>
                </a:solidFill>
                <a:latin typeface="Arial" panose="020B0604020202020204" pitchFamily="34" charset="0"/>
                <a:ea typeface="ＭＳ Ｐゴシック" charset="0"/>
                <a:cs typeface="Arial" panose="020B0604020202020204" pitchFamily="34" charset="0"/>
              </a:rPr>
              <a:t>•  BibleStudyDownloads.org</a:t>
            </a:r>
            <a:endParaRPr lang="en-US" sz="105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50" rtl="0" eaLnBrk="1" fontAlgn="auto" latinLnBrk="0" hangingPunct="1">
              <a:lnSpc>
                <a:spcPct val="100000"/>
              </a:lnSpc>
              <a:spcBef>
                <a:spcPts val="0"/>
              </a:spcBef>
              <a:spcAft>
                <a:spcPts val="0"/>
              </a:spcAft>
              <a:buClrTx/>
              <a:buSzTx/>
              <a:buFontTx/>
              <a:buNone/>
              <a:tabLst/>
              <a:defRPr/>
            </a:pPr>
            <a:r>
              <a:rPr lang="ar-JO" sz="3600" b="1" dirty="0">
                <a:solidFill>
                  <a:srgbClr val="FFFFFF"/>
                </a:solidFill>
                <a:latin typeface="Arial" charset="0"/>
                <a:cs typeface="Arial" charset="0"/>
              </a:rPr>
              <a:t>أ</a:t>
            </a:r>
            <a:r>
              <a:rPr kumimoji="0" lang="ar-EG"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حصل عل</a:t>
            </a: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ى</a:t>
            </a:r>
            <a:r>
              <a:rPr kumimoji="0" lang="ar-EG"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هذا العرض مجانا</a:t>
            </a: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7088385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76200"/>
            <a:ext cx="7772400" cy="838200"/>
          </a:xfrm>
        </p:spPr>
        <p:txBody>
          <a:bodyPr/>
          <a:lstStyle/>
          <a:p>
            <a:pPr eaLnBrk="1" hangingPunct="1">
              <a:defRPr/>
            </a:pPr>
            <a:r>
              <a:rPr lang="ar-JO" b="1" dirty="0">
                <a:latin typeface="Arial" panose="020B0604020202020204" pitchFamily="34" charset="0"/>
                <a:ea typeface="ＭＳ Ｐゴシック" charset="0"/>
                <a:cs typeface="Arial" panose="020B0604020202020204" pitchFamily="34" charset="0"/>
              </a:rPr>
              <a:t>جغرافيا سومر</a:t>
            </a:r>
            <a:endParaRPr lang="en-US" b="1" dirty="0">
              <a:latin typeface="Arial" panose="020B0604020202020204" pitchFamily="34" charset="0"/>
              <a:ea typeface="ＭＳ Ｐゴシック" charset="0"/>
              <a:cs typeface="Arial" panose="020B0604020202020204" pitchFamily="34" charset="0"/>
            </a:endParaRPr>
          </a:p>
        </p:txBody>
      </p:sp>
      <p:sp>
        <p:nvSpPr>
          <p:cNvPr id="124930" name="Rectangle 3"/>
          <p:cNvSpPr>
            <a:spLocks noGrp="1" noChangeArrowheads="1"/>
          </p:cNvSpPr>
          <p:nvPr>
            <p:ph idx="1"/>
          </p:nvPr>
        </p:nvSpPr>
        <p:spPr/>
        <p:txBody>
          <a:bodyPr/>
          <a:lstStyle/>
          <a:p>
            <a:pPr eaLnBrk="1" hangingPunct="1">
              <a:defRPr/>
            </a:pPr>
            <a:endParaRPr lang="en-US">
              <a:latin typeface="Arial" charset="0"/>
              <a:ea typeface="ＭＳ Ｐゴシック" charset="0"/>
              <a:cs typeface="ＭＳ Ｐゴシック" charset="0"/>
            </a:endParaRPr>
          </a:p>
        </p:txBody>
      </p:sp>
      <p:graphicFrame>
        <p:nvGraphicFramePr>
          <p:cNvPr id="124932" name="Object 4"/>
          <p:cNvGraphicFramePr>
            <a:graphicFrameLocks noChangeAspect="1"/>
          </p:cNvGraphicFramePr>
          <p:nvPr/>
        </p:nvGraphicFramePr>
        <p:xfrm>
          <a:off x="0" y="990600"/>
          <a:ext cx="9144000" cy="6229350"/>
        </p:xfrm>
        <a:graphic>
          <a:graphicData uri="http://schemas.openxmlformats.org/presentationml/2006/ole">
            <mc:AlternateContent xmlns:mc="http://schemas.openxmlformats.org/markup-compatibility/2006">
              <mc:Choice xmlns:v="urn:schemas-microsoft-com:vml" Requires="v">
                <p:oleObj name="Document" r:id="rId4" imgW="7619048" imgH="6019048" progId="Word.Document.8">
                  <p:embed/>
                </p:oleObj>
              </mc:Choice>
              <mc:Fallback>
                <p:oleObj name="Document" r:id="rId4" imgW="7619048" imgH="6019048" progId="Word.Document.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90600"/>
                        <a:ext cx="9144000" cy="6229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5605" name="Freeform 5"/>
          <p:cNvSpPr>
            <a:spLocks/>
          </p:cNvSpPr>
          <p:nvPr/>
        </p:nvSpPr>
        <p:spPr bwMode="auto">
          <a:xfrm>
            <a:off x="6834188" y="5884863"/>
            <a:ext cx="2416175" cy="1333500"/>
          </a:xfrm>
          <a:custGeom>
            <a:avLst/>
            <a:gdLst>
              <a:gd name="T0" fmla="*/ 1428 w 1522"/>
              <a:gd name="T1" fmla="*/ 266 h 840"/>
              <a:gd name="T2" fmla="*/ 1348 w 1522"/>
              <a:gd name="T3" fmla="*/ 226 h 840"/>
              <a:gd name="T4" fmla="*/ 1268 w 1522"/>
              <a:gd name="T5" fmla="*/ 253 h 840"/>
              <a:gd name="T6" fmla="*/ 1108 w 1522"/>
              <a:gd name="T7" fmla="*/ 213 h 840"/>
              <a:gd name="T8" fmla="*/ 1028 w 1522"/>
              <a:gd name="T9" fmla="*/ 186 h 840"/>
              <a:gd name="T10" fmla="*/ 1068 w 1522"/>
              <a:gd name="T11" fmla="*/ 173 h 840"/>
              <a:gd name="T12" fmla="*/ 1122 w 1522"/>
              <a:gd name="T13" fmla="*/ 93 h 840"/>
              <a:gd name="T14" fmla="*/ 1108 w 1522"/>
              <a:gd name="T15" fmla="*/ 13 h 840"/>
              <a:gd name="T16" fmla="*/ 1068 w 1522"/>
              <a:gd name="T17" fmla="*/ 0 h 840"/>
              <a:gd name="T18" fmla="*/ 962 w 1522"/>
              <a:gd name="T19" fmla="*/ 13 h 840"/>
              <a:gd name="T20" fmla="*/ 895 w 1522"/>
              <a:gd name="T21" fmla="*/ 80 h 840"/>
              <a:gd name="T22" fmla="*/ 855 w 1522"/>
              <a:gd name="T23" fmla="*/ 160 h 840"/>
              <a:gd name="T24" fmla="*/ 775 w 1522"/>
              <a:gd name="T25" fmla="*/ 213 h 840"/>
              <a:gd name="T26" fmla="*/ 762 w 1522"/>
              <a:gd name="T27" fmla="*/ 333 h 840"/>
              <a:gd name="T28" fmla="*/ 722 w 1522"/>
              <a:gd name="T29" fmla="*/ 360 h 840"/>
              <a:gd name="T30" fmla="*/ 708 w 1522"/>
              <a:gd name="T31" fmla="*/ 400 h 840"/>
              <a:gd name="T32" fmla="*/ 468 w 1522"/>
              <a:gd name="T33" fmla="*/ 453 h 840"/>
              <a:gd name="T34" fmla="*/ 335 w 1522"/>
              <a:gd name="T35" fmla="*/ 440 h 840"/>
              <a:gd name="T36" fmla="*/ 295 w 1522"/>
              <a:gd name="T37" fmla="*/ 426 h 840"/>
              <a:gd name="T38" fmla="*/ 188 w 1522"/>
              <a:gd name="T39" fmla="*/ 226 h 840"/>
              <a:gd name="T40" fmla="*/ 175 w 1522"/>
              <a:gd name="T41" fmla="*/ 186 h 840"/>
              <a:gd name="T42" fmla="*/ 95 w 1522"/>
              <a:gd name="T43" fmla="*/ 160 h 840"/>
              <a:gd name="T44" fmla="*/ 55 w 1522"/>
              <a:gd name="T45" fmla="*/ 173 h 840"/>
              <a:gd name="T46" fmla="*/ 122 w 1522"/>
              <a:gd name="T47" fmla="*/ 333 h 840"/>
              <a:gd name="T48" fmla="*/ 148 w 1522"/>
              <a:gd name="T49" fmla="*/ 413 h 840"/>
              <a:gd name="T50" fmla="*/ 162 w 1522"/>
              <a:gd name="T51" fmla="*/ 453 h 840"/>
              <a:gd name="T52" fmla="*/ 242 w 1522"/>
              <a:gd name="T53" fmla="*/ 666 h 840"/>
              <a:gd name="T54" fmla="*/ 268 w 1522"/>
              <a:gd name="T55" fmla="*/ 706 h 840"/>
              <a:gd name="T56" fmla="*/ 308 w 1522"/>
              <a:gd name="T57" fmla="*/ 720 h 840"/>
              <a:gd name="T58" fmla="*/ 322 w 1522"/>
              <a:gd name="T59" fmla="*/ 760 h 840"/>
              <a:gd name="T60" fmla="*/ 508 w 1522"/>
              <a:gd name="T61" fmla="*/ 826 h 840"/>
              <a:gd name="T62" fmla="*/ 1415 w 1522"/>
              <a:gd name="T63" fmla="*/ 840 h 840"/>
              <a:gd name="T64" fmla="*/ 1522 w 1522"/>
              <a:gd name="T65" fmla="*/ 82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22" h="840">
                <a:moveTo>
                  <a:pt x="1428" y="266"/>
                </a:moveTo>
                <a:cubicBezTo>
                  <a:pt x="1413" y="256"/>
                  <a:pt x="1369" y="223"/>
                  <a:pt x="1348" y="226"/>
                </a:cubicBezTo>
                <a:cubicBezTo>
                  <a:pt x="1320" y="229"/>
                  <a:pt x="1268" y="253"/>
                  <a:pt x="1268" y="253"/>
                </a:cubicBezTo>
                <a:cubicBezTo>
                  <a:pt x="1215" y="235"/>
                  <a:pt x="1160" y="228"/>
                  <a:pt x="1108" y="213"/>
                </a:cubicBezTo>
                <a:cubicBezTo>
                  <a:pt x="1081" y="204"/>
                  <a:pt x="1028" y="186"/>
                  <a:pt x="1028" y="186"/>
                </a:cubicBezTo>
                <a:cubicBezTo>
                  <a:pt x="1041" y="181"/>
                  <a:pt x="1058" y="182"/>
                  <a:pt x="1068" y="173"/>
                </a:cubicBezTo>
                <a:cubicBezTo>
                  <a:pt x="1090" y="150"/>
                  <a:pt x="1122" y="93"/>
                  <a:pt x="1122" y="93"/>
                </a:cubicBezTo>
                <a:cubicBezTo>
                  <a:pt x="1117" y="66"/>
                  <a:pt x="1121" y="36"/>
                  <a:pt x="1108" y="13"/>
                </a:cubicBezTo>
                <a:cubicBezTo>
                  <a:pt x="1100" y="0"/>
                  <a:pt x="1082" y="0"/>
                  <a:pt x="1068" y="0"/>
                </a:cubicBezTo>
                <a:cubicBezTo>
                  <a:pt x="1032" y="0"/>
                  <a:pt x="997" y="8"/>
                  <a:pt x="962" y="13"/>
                </a:cubicBezTo>
                <a:cubicBezTo>
                  <a:pt x="922" y="39"/>
                  <a:pt x="916" y="36"/>
                  <a:pt x="895" y="80"/>
                </a:cubicBezTo>
                <a:cubicBezTo>
                  <a:pt x="876" y="117"/>
                  <a:pt x="890" y="129"/>
                  <a:pt x="855" y="160"/>
                </a:cubicBezTo>
                <a:cubicBezTo>
                  <a:pt x="830" y="180"/>
                  <a:pt x="775" y="213"/>
                  <a:pt x="775" y="213"/>
                </a:cubicBezTo>
                <a:cubicBezTo>
                  <a:pt x="735" y="271"/>
                  <a:pt x="720" y="271"/>
                  <a:pt x="762" y="333"/>
                </a:cubicBezTo>
                <a:cubicBezTo>
                  <a:pt x="748" y="342"/>
                  <a:pt x="732" y="347"/>
                  <a:pt x="722" y="360"/>
                </a:cubicBezTo>
                <a:cubicBezTo>
                  <a:pt x="713" y="370"/>
                  <a:pt x="719" y="391"/>
                  <a:pt x="708" y="400"/>
                </a:cubicBezTo>
                <a:cubicBezTo>
                  <a:pt x="644" y="444"/>
                  <a:pt x="538" y="436"/>
                  <a:pt x="468" y="453"/>
                </a:cubicBezTo>
                <a:cubicBezTo>
                  <a:pt x="423" y="448"/>
                  <a:pt x="379" y="446"/>
                  <a:pt x="335" y="440"/>
                </a:cubicBezTo>
                <a:cubicBezTo>
                  <a:pt x="321" y="437"/>
                  <a:pt x="304" y="436"/>
                  <a:pt x="295" y="426"/>
                </a:cubicBezTo>
                <a:cubicBezTo>
                  <a:pt x="237" y="367"/>
                  <a:pt x="231" y="291"/>
                  <a:pt x="188" y="226"/>
                </a:cubicBezTo>
                <a:cubicBezTo>
                  <a:pt x="183" y="212"/>
                  <a:pt x="186" y="194"/>
                  <a:pt x="175" y="186"/>
                </a:cubicBezTo>
                <a:cubicBezTo>
                  <a:pt x="152" y="169"/>
                  <a:pt x="95" y="160"/>
                  <a:pt x="95" y="160"/>
                </a:cubicBezTo>
                <a:cubicBezTo>
                  <a:pt x="81" y="164"/>
                  <a:pt x="64" y="163"/>
                  <a:pt x="55" y="173"/>
                </a:cubicBezTo>
                <a:cubicBezTo>
                  <a:pt x="0" y="227"/>
                  <a:pt x="82" y="306"/>
                  <a:pt x="122" y="333"/>
                </a:cubicBezTo>
                <a:cubicBezTo>
                  <a:pt x="130" y="359"/>
                  <a:pt x="139" y="386"/>
                  <a:pt x="148" y="413"/>
                </a:cubicBezTo>
                <a:cubicBezTo>
                  <a:pt x="152" y="426"/>
                  <a:pt x="162" y="453"/>
                  <a:pt x="162" y="453"/>
                </a:cubicBezTo>
                <a:cubicBezTo>
                  <a:pt x="173" y="548"/>
                  <a:pt x="160" y="613"/>
                  <a:pt x="242" y="666"/>
                </a:cubicBezTo>
                <a:cubicBezTo>
                  <a:pt x="250" y="679"/>
                  <a:pt x="255" y="695"/>
                  <a:pt x="268" y="706"/>
                </a:cubicBezTo>
                <a:cubicBezTo>
                  <a:pt x="278" y="714"/>
                  <a:pt x="298" y="710"/>
                  <a:pt x="308" y="720"/>
                </a:cubicBezTo>
                <a:cubicBezTo>
                  <a:pt x="317" y="729"/>
                  <a:pt x="315" y="747"/>
                  <a:pt x="322" y="760"/>
                </a:cubicBezTo>
                <a:cubicBezTo>
                  <a:pt x="358" y="833"/>
                  <a:pt x="432" y="817"/>
                  <a:pt x="508" y="826"/>
                </a:cubicBezTo>
                <a:cubicBezTo>
                  <a:pt x="728" y="822"/>
                  <a:pt x="1137" y="766"/>
                  <a:pt x="1415" y="840"/>
                </a:cubicBezTo>
                <a:cubicBezTo>
                  <a:pt x="1512" y="825"/>
                  <a:pt x="1476" y="826"/>
                  <a:pt x="1522" y="826"/>
                </a:cubicBezTo>
              </a:path>
            </a:pathLst>
          </a:custGeom>
          <a:solidFill>
            <a:srgbClr val="0000D6"/>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nvGrpSpPr>
          <p:cNvPr id="25606" name="Group 6"/>
          <p:cNvGrpSpPr>
            <a:grpSpLocks/>
          </p:cNvGrpSpPr>
          <p:nvPr/>
        </p:nvGrpSpPr>
        <p:grpSpPr bwMode="auto">
          <a:xfrm>
            <a:off x="4887913" y="5138738"/>
            <a:ext cx="3425825" cy="1076325"/>
            <a:chOff x="3079" y="3237"/>
            <a:chExt cx="2158" cy="678"/>
          </a:xfrm>
        </p:grpSpPr>
        <p:sp>
          <p:nvSpPr>
            <p:cNvPr id="25607" name="Freeform 7"/>
            <p:cNvSpPr>
              <a:spLocks/>
            </p:cNvSpPr>
            <p:nvPr/>
          </p:nvSpPr>
          <p:spPr bwMode="auto">
            <a:xfrm>
              <a:off x="3079" y="3237"/>
              <a:ext cx="2158" cy="576"/>
            </a:xfrm>
            <a:custGeom>
              <a:avLst/>
              <a:gdLst>
                <a:gd name="T0" fmla="*/ 2158 w 2158"/>
                <a:gd name="T1" fmla="*/ 544 h 576"/>
                <a:gd name="T2" fmla="*/ 1918 w 2158"/>
                <a:gd name="T3" fmla="*/ 523 h 576"/>
                <a:gd name="T4" fmla="*/ 1860 w 2158"/>
                <a:gd name="T5" fmla="*/ 507 h 576"/>
                <a:gd name="T6" fmla="*/ 1780 w 2158"/>
                <a:gd name="T7" fmla="*/ 480 h 576"/>
                <a:gd name="T8" fmla="*/ 1694 w 2158"/>
                <a:gd name="T9" fmla="*/ 432 h 576"/>
                <a:gd name="T10" fmla="*/ 1630 w 2158"/>
                <a:gd name="T11" fmla="*/ 395 h 576"/>
                <a:gd name="T12" fmla="*/ 1598 w 2158"/>
                <a:gd name="T13" fmla="*/ 379 h 576"/>
                <a:gd name="T14" fmla="*/ 1593 w 2158"/>
                <a:gd name="T15" fmla="*/ 363 h 576"/>
                <a:gd name="T16" fmla="*/ 1577 w 2158"/>
                <a:gd name="T17" fmla="*/ 347 h 576"/>
                <a:gd name="T18" fmla="*/ 1529 w 2158"/>
                <a:gd name="T19" fmla="*/ 326 h 576"/>
                <a:gd name="T20" fmla="*/ 1502 w 2158"/>
                <a:gd name="T21" fmla="*/ 304 h 576"/>
                <a:gd name="T22" fmla="*/ 1470 w 2158"/>
                <a:gd name="T23" fmla="*/ 294 h 576"/>
                <a:gd name="T24" fmla="*/ 1385 w 2158"/>
                <a:gd name="T25" fmla="*/ 224 h 576"/>
                <a:gd name="T26" fmla="*/ 1342 w 2158"/>
                <a:gd name="T27" fmla="*/ 171 h 576"/>
                <a:gd name="T28" fmla="*/ 1310 w 2158"/>
                <a:gd name="T29" fmla="*/ 144 h 576"/>
                <a:gd name="T30" fmla="*/ 1241 w 2158"/>
                <a:gd name="T31" fmla="*/ 91 h 576"/>
                <a:gd name="T32" fmla="*/ 1209 w 2158"/>
                <a:gd name="T33" fmla="*/ 75 h 576"/>
                <a:gd name="T34" fmla="*/ 1177 w 2158"/>
                <a:gd name="T35" fmla="*/ 54 h 576"/>
                <a:gd name="T36" fmla="*/ 1086 w 2158"/>
                <a:gd name="T37" fmla="*/ 0 h 576"/>
                <a:gd name="T38" fmla="*/ 862 w 2158"/>
                <a:gd name="T39" fmla="*/ 38 h 576"/>
                <a:gd name="T40" fmla="*/ 697 w 2158"/>
                <a:gd name="T41" fmla="*/ 32 h 576"/>
                <a:gd name="T42" fmla="*/ 638 w 2158"/>
                <a:gd name="T43" fmla="*/ 16 h 576"/>
                <a:gd name="T44" fmla="*/ 606 w 2158"/>
                <a:gd name="T45" fmla="*/ 6 h 576"/>
                <a:gd name="T46" fmla="*/ 292 w 2158"/>
                <a:gd name="T47" fmla="*/ 11 h 576"/>
                <a:gd name="T48" fmla="*/ 185 w 2158"/>
                <a:gd name="T49" fmla="*/ 48 h 576"/>
                <a:gd name="T50" fmla="*/ 126 w 2158"/>
                <a:gd name="T51" fmla="*/ 64 h 576"/>
                <a:gd name="T52" fmla="*/ 68 w 2158"/>
                <a:gd name="T53" fmla="*/ 118 h 576"/>
                <a:gd name="T54" fmla="*/ 20 w 2158"/>
                <a:gd name="T55" fmla="*/ 155 h 576"/>
                <a:gd name="T56" fmla="*/ 20 w 2158"/>
                <a:gd name="T57" fmla="*/ 230 h 576"/>
                <a:gd name="T58" fmla="*/ 57 w 2158"/>
                <a:gd name="T59" fmla="*/ 283 h 576"/>
                <a:gd name="T60" fmla="*/ 148 w 2158"/>
                <a:gd name="T61" fmla="*/ 310 h 576"/>
                <a:gd name="T62" fmla="*/ 260 w 2158"/>
                <a:gd name="T63" fmla="*/ 352 h 576"/>
                <a:gd name="T64" fmla="*/ 356 w 2158"/>
                <a:gd name="T65" fmla="*/ 368 h 576"/>
                <a:gd name="T66" fmla="*/ 452 w 2158"/>
                <a:gd name="T67" fmla="*/ 400 h 576"/>
                <a:gd name="T68" fmla="*/ 537 w 2158"/>
                <a:gd name="T69" fmla="*/ 416 h 576"/>
                <a:gd name="T70" fmla="*/ 633 w 2158"/>
                <a:gd name="T71" fmla="*/ 438 h 576"/>
                <a:gd name="T72" fmla="*/ 830 w 2158"/>
                <a:gd name="T73" fmla="*/ 502 h 576"/>
                <a:gd name="T74" fmla="*/ 996 w 2158"/>
                <a:gd name="T75" fmla="*/ 539 h 576"/>
                <a:gd name="T76" fmla="*/ 1092 w 2158"/>
                <a:gd name="T77" fmla="*/ 57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58" h="576">
                  <a:moveTo>
                    <a:pt x="2158" y="544"/>
                  </a:moveTo>
                  <a:cubicBezTo>
                    <a:pt x="2064" y="514"/>
                    <a:pt x="2081" y="527"/>
                    <a:pt x="1918" y="523"/>
                  </a:cubicBezTo>
                  <a:cubicBezTo>
                    <a:pt x="1898" y="518"/>
                    <a:pt x="1860" y="507"/>
                    <a:pt x="1860" y="507"/>
                  </a:cubicBezTo>
                  <a:cubicBezTo>
                    <a:pt x="1835" y="490"/>
                    <a:pt x="1806" y="493"/>
                    <a:pt x="1780" y="480"/>
                  </a:cubicBezTo>
                  <a:cubicBezTo>
                    <a:pt x="1750" y="465"/>
                    <a:pt x="1724" y="443"/>
                    <a:pt x="1694" y="432"/>
                  </a:cubicBezTo>
                  <a:cubicBezTo>
                    <a:pt x="1681" y="411"/>
                    <a:pt x="1653" y="402"/>
                    <a:pt x="1630" y="395"/>
                  </a:cubicBezTo>
                  <a:cubicBezTo>
                    <a:pt x="1620" y="388"/>
                    <a:pt x="1606" y="387"/>
                    <a:pt x="1598" y="379"/>
                  </a:cubicBezTo>
                  <a:cubicBezTo>
                    <a:pt x="1594" y="375"/>
                    <a:pt x="1596" y="367"/>
                    <a:pt x="1593" y="363"/>
                  </a:cubicBezTo>
                  <a:cubicBezTo>
                    <a:pt x="1588" y="356"/>
                    <a:pt x="1583" y="351"/>
                    <a:pt x="1577" y="347"/>
                  </a:cubicBezTo>
                  <a:cubicBezTo>
                    <a:pt x="1563" y="337"/>
                    <a:pt x="1543" y="335"/>
                    <a:pt x="1529" y="326"/>
                  </a:cubicBezTo>
                  <a:cubicBezTo>
                    <a:pt x="1515" y="306"/>
                    <a:pt x="1523" y="311"/>
                    <a:pt x="1502" y="304"/>
                  </a:cubicBezTo>
                  <a:cubicBezTo>
                    <a:pt x="1491" y="300"/>
                    <a:pt x="1470" y="294"/>
                    <a:pt x="1470" y="294"/>
                  </a:cubicBezTo>
                  <a:cubicBezTo>
                    <a:pt x="1439" y="272"/>
                    <a:pt x="1420" y="237"/>
                    <a:pt x="1385" y="224"/>
                  </a:cubicBezTo>
                  <a:cubicBezTo>
                    <a:pt x="1369" y="201"/>
                    <a:pt x="1369" y="179"/>
                    <a:pt x="1342" y="171"/>
                  </a:cubicBezTo>
                  <a:cubicBezTo>
                    <a:pt x="1332" y="161"/>
                    <a:pt x="1319" y="154"/>
                    <a:pt x="1310" y="144"/>
                  </a:cubicBezTo>
                  <a:cubicBezTo>
                    <a:pt x="1277" y="106"/>
                    <a:pt x="1290" y="106"/>
                    <a:pt x="1241" y="91"/>
                  </a:cubicBezTo>
                  <a:cubicBezTo>
                    <a:pt x="1180" y="49"/>
                    <a:pt x="1266" y="105"/>
                    <a:pt x="1209" y="75"/>
                  </a:cubicBezTo>
                  <a:cubicBezTo>
                    <a:pt x="1197" y="68"/>
                    <a:pt x="1177" y="54"/>
                    <a:pt x="1177" y="54"/>
                  </a:cubicBezTo>
                  <a:cubicBezTo>
                    <a:pt x="1157" y="25"/>
                    <a:pt x="1118" y="12"/>
                    <a:pt x="1086" y="0"/>
                  </a:cubicBezTo>
                  <a:cubicBezTo>
                    <a:pt x="1010" y="5"/>
                    <a:pt x="935" y="21"/>
                    <a:pt x="862" y="38"/>
                  </a:cubicBezTo>
                  <a:cubicBezTo>
                    <a:pt x="807" y="36"/>
                    <a:pt x="751" y="35"/>
                    <a:pt x="697" y="32"/>
                  </a:cubicBezTo>
                  <a:cubicBezTo>
                    <a:pt x="675" y="30"/>
                    <a:pt x="657" y="22"/>
                    <a:pt x="638" y="16"/>
                  </a:cubicBezTo>
                  <a:cubicBezTo>
                    <a:pt x="627" y="12"/>
                    <a:pt x="606" y="6"/>
                    <a:pt x="606" y="6"/>
                  </a:cubicBezTo>
                  <a:cubicBezTo>
                    <a:pt x="501" y="7"/>
                    <a:pt x="396" y="7"/>
                    <a:pt x="292" y="11"/>
                  </a:cubicBezTo>
                  <a:cubicBezTo>
                    <a:pt x="258" y="12"/>
                    <a:pt x="219" y="41"/>
                    <a:pt x="185" y="48"/>
                  </a:cubicBezTo>
                  <a:cubicBezTo>
                    <a:pt x="165" y="52"/>
                    <a:pt x="126" y="64"/>
                    <a:pt x="126" y="64"/>
                  </a:cubicBezTo>
                  <a:cubicBezTo>
                    <a:pt x="103" y="79"/>
                    <a:pt x="91" y="102"/>
                    <a:pt x="68" y="118"/>
                  </a:cubicBezTo>
                  <a:cubicBezTo>
                    <a:pt x="54" y="138"/>
                    <a:pt x="41" y="143"/>
                    <a:pt x="20" y="155"/>
                  </a:cubicBezTo>
                  <a:cubicBezTo>
                    <a:pt x="1" y="182"/>
                    <a:pt x="0" y="201"/>
                    <a:pt x="20" y="230"/>
                  </a:cubicBezTo>
                  <a:cubicBezTo>
                    <a:pt x="28" y="257"/>
                    <a:pt x="28" y="274"/>
                    <a:pt x="57" y="283"/>
                  </a:cubicBezTo>
                  <a:cubicBezTo>
                    <a:pt x="84" y="301"/>
                    <a:pt x="116" y="301"/>
                    <a:pt x="148" y="310"/>
                  </a:cubicBezTo>
                  <a:cubicBezTo>
                    <a:pt x="187" y="320"/>
                    <a:pt x="223" y="336"/>
                    <a:pt x="260" y="352"/>
                  </a:cubicBezTo>
                  <a:cubicBezTo>
                    <a:pt x="289" y="364"/>
                    <a:pt x="324" y="363"/>
                    <a:pt x="356" y="368"/>
                  </a:cubicBezTo>
                  <a:cubicBezTo>
                    <a:pt x="382" y="378"/>
                    <a:pt x="423" y="396"/>
                    <a:pt x="452" y="400"/>
                  </a:cubicBezTo>
                  <a:cubicBezTo>
                    <a:pt x="482" y="403"/>
                    <a:pt x="508" y="406"/>
                    <a:pt x="537" y="416"/>
                  </a:cubicBezTo>
                  <a:cubicBezTo>
                    <a:pt x="565" y="435"/>
                    <a:pt x="599" y="433"/>
                    <a:pt x="633" y="438"/>
                  </a:cubicBezTo>
                  <a:cubicBezTo>
                    <a:pt x="698" y="458"/>
                    <a:pt x="761" y="491"/>
                    <a:pt x="830" y="502"/>
                  </a:cubicBezTo>
                  <a:cubicBezTo>
                    <a:pt x="886" y="510"/>
                    <a:pt x="941" y="521"/>
                    <a:pt x="996" y="539"/>
                  </a:cubicBezTo>
                  <a:cubicBezTo>
                    <a:pt x="1016" y="552"/>
                    <a:pt x="1068" y="576"/>
                    <a:pt x="1092" y="576"/>
                  </a:cubicBezTo>
                </a:path>
              </a:pathLst>
            </a:custGeom>
            <a:noFill/>
            <a:ln w="57150">
              <a:solidFill>
                <a:srgbClr val="0000D6"/>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608" name="Freeform 8"/>
            <p:cNvSpPr>
              <a:spLocks/>
            </p:cNvSpPr>
            <p:nvPr/>
          </p:nvSpPr>
          <p:spPr bwMode="auto">
            <a:xfrm>
              <a:off x="4155" y="3813"/>
              <a:ext cx="234" cy="102"/>
            </a:xfrm>
            <a:custGeom>
              <a:avLst/>
              <a:gdLst>
                <a:gd name="T0" fmla="*/ 0 w 234"/>
                <a:gd name="T1" fmla="*/ 0 h 102"/>
                <a:gd name="T2" fmla="*/ 101 w 234"/>
                <a:gd name="T3" fmla="*/ 22 h 102"/>
                <a:gd name="T4" fmla="*/ 149 w 234"/>
                <a:gd name="T5" fmla="*/ 48 h 102"/>
                <a:gd name="T6" fmla="*/ 213 w 234"/>
                <a:gd name="T7" fmla="*/ 80 h 102"/>
                <a:gd name="T8" fmla="*/ 234 w 234"/>
                <a:gd name="T9" fmla="*/ 102 h 102"/>
              </a:gdLst>
              <a:ahLst/>
              <a:cxnLst>
                <a:cxn ang="0">
                  <a:pos x="T0" y="T1"/>
                </a:cxn>
                <a:cxn ang="0">
                  <a:pos x="T2" y="T3"/>
                </a:cxn>
                <a:cxn ang="0">
                  <a:pos x="T4" y="T5"/>
                </a:cxn>
                <a:cxn ang="0">
                  <a:pos x="T6" y="T7"/>
                </a:cxn>
                <a:cxn ang="0">
                  <a:pos x="T8" y="T9"/>
                </a:cxn>
              </a:cxnLst>
              <a:rect l="0" t="0" r="r" b="b"/>
              <a:pathLst>
                <a:path w="234" h="102">
                  <a:moveTo>
                    <a:pt x="0" y="0"/>
                  </a:moveTo>
                  <a:cubicBezTo>
                    <a:pt x="30" y="3"/>
                    <a:pt x="72" y="5"/>
                    <a:pt x="101" y="22"/>
                  </a:cubicBezTo>
                  <a:cubicBezTo>
                    <a:pt x="151" y="50"/>
                    <a:pt x="114" y="37"/>
                    <a:pt x="149" y="48"/>
                  </a:cubicBezTo>
                  <a:cubicBezTo>
                    <a:pt x="169" y="61"/>
                    <a:pt x="192" y="66"/>
                    <a:pt x="213" y="80"/>
                  </a:cubicBezTo>
                  <a:cubicBezTo>
                    <a:pt x="226" y="99"/>
                    <a:pt x="218" y="92"/>
                    <a:pt x="234" y="102"/>
                  </a:cubicBezTo>
                </a:path>
              </a:pathLst>
            </a:custGeom>
            <a:noFill/>
            <a:ln w="57150">
              <a:solidFill>
                <a:srgbClr val="0000D6"/>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sp>
        <p:nvSpPr>
          <p:cNvPr id="25609" name="Freeform 9"/>
          <p:cNvSpPr>
            <a:spLocks/>
          </p:cNvSpPr>
          <p:nvPr/>
        </p:nvSpPr>
        <p:spPr bwMode="auto">
          <a:xfrm>
            <a:off x="4891088" y="5130800"/>
            <a:ext cx="3490912" cy="1546225"/>
          </a:xfrm>
          <a:custGeom>
            <a:avLst/>
            <a:gdLst>
              <a:gd name="T0" fmla="*/ 2199 w 2199"/>
              <a:gd name="T1" fmla="*/ 560 h 974"/>
              <a:gd name="T2" fmla="*/ 1927 w 2199"/>
              <a:gd name="T3" fmla="*/ 523 h 974"/>
              <a:gd name="T4" fmla="*/ 1815 w 2199"/>
              <a:gd name="T5" fmla="*/ 496 h 974"/>
              <a:gd name="T6" fmla="*/ 1767 w 2199"/>
              <a:gd name="T7" fmla="*/ 480 h 974"/>
              <a:gd name="T8" fmla="*/ 1724 w 2199"/>
              <a:gd name="T9" fmla="*/ 448 h 974"/>
              <a:gd name="T10" fmla="*/ 1612 w 2199"/>
              <a:gd name="T11" fmla="*/ 411 h 974"/>
              <a:gd name="T12" fmla="*/ 1570 w 2199"/>
              <a:gd name="T13" fmla="*/ 373 h 974"/>
              <a:gd name="T14" fmla="*/ 1532 w 2199"/>
              <a:gd name="T15" fmla="*/ 336 h 974"/>
              <a:gd name="T16" fmla="*/ 1468 w 2199"/>
              <a:gd name="T17" fmla="*/ 304 h 974"/>
              <a:gd name="T18" fmla="*/ 1436 w 2199"/>
              <a:gd name="T19" fmla="*/ 283 h 974"/>
              <a:gd name="T20" fmla="*/ 1420 w 2199"/>
              <a:gd name="T21" fmla="*/ 272 h 974"/>
              <a:gd name="T22" fmla="*/ 1319 w 2199"/>
              <a:gd name="T23" fmla="*/ 176 h 974"/>
              <a:gd name="T24" fmla="*/ 1287 w 2199"/>
              <a:gd name="T25" fmla="*/ 139 h 974"/>
              <a:gd name="T26" fmla="*/ 1234 w 2199"/>
              <a:gd name="T27" fmla="*/ 107 h 974"/>
              <a:gd name="T28" fmla="*/ 1074 w 2199"/>
              <a:gd name="T29" fmla="*/ 16 h 974"/>
              <a:gd name="T30" fmla="*/ 892 w 2199"/>
              <a:gd name="T31" fmla="*/ 37 h 974"/>
              <a:gd name="T32" fmla="*/ 487 w 2199"/>
              <a:gd name="T33" fmla="*/ 0 h 974"/>
              <a:gd name="T34" fmla="*/ 322 w 2199"/>
              <a:gd name="T35" fmla="*/ 21 h 974"/>
              <a:gd name="T36" fmla="*/ 231 w 2199"/>
              <a:gd name="T37" fmla="*/ 37 h 974"/>
              <a:gd name="T38" fmla="*/ 167 w 2199"/>
              <a:gd name="T39" fmla="*/ 75 h 974"/>
              <a:gd name="T40" fmla="*/ 135 w 2199"/>
              <a:gd name="T41" fmla="*/ 85 h 974"/>
              <a:gd name="T42" fmla="*/ 87 w 2199"/>
              <a:gd name="T43" fmla="*/ 112 h 974"/>
              <a:gd name="T44" fmla="*/ 71 w 2199"/>
              <a:gd name="T45" fmla="*/ 123 h 974"/>
              <a:gd name="T46" fmla="*/ 55 w 2199"/>
              <a:gd name="T47" fmla="*/ 128 h 974"/>
              <a:gd name="T48" fmla="*/ 23 w 2199"/>
              <a:gd name="T49" fmla="*/ 155 h 974"/>
              <a:gd name="T50" fmla="*/ 18 w 2199"/>
              <a:gd name="T51" fmla="*/ 171 h 974"/>
              <a:gd name="T52" fmla="*/ 2 w 2199"/>
              <a:gd name="T53" fmla="*/ 181 h 974"/>
              <a:gd name="T54" fmla="*/ 12 w 2199"/>
              <a:gd name="T55" fmla="*/ 219 h 974"/>
              <a:gd name="T56" fmla="*/ 28 w 2199"/>
              <a:gd name="T57" fmla="*/ 267 h 974"/>
              <a:gd name="T58" fmla="*/ 146 w 2199"/>
              <a:gd name="T59" fmla="*/ 320 h 974"/>
              <a:gd name="T60" fmla="*/ 338 w 2199"/>
              <a:gd name="T61" fmla="*/ 373 h 974"/>
              <a:gd name="T62" fmla="*/ 498 w 2199"/>
              <a:gd name="T63" fmla="*/ 427 h 974"/>
              <a:gd name="T64" fmla="*/ 556 w 2199"/>
              <a:gd name="T65" fmla="*/ 432 h 974"/>
              <a:gd name="T66" fmla="*/ 652 w 2199"/>
              <a:gd name="T67" fmla="*/ 453 h 974"/>
              <a:gd name="T68" fmla="*/ 706 w 2199"/>
              <a:gd name="T69" fmla="*/ 480 h 974"/>
              <a:gd name="T70" fmla="*/ 775 w 2199"/>
              <a:gd name="T71" fmla="*/ 485 h 974"/>
              <a:gd name="T72" fmla="*/ 1047 w 2199"/>
              <a:gd name="T73" fmla="*/ 560 h 974"/>
              <a:gd name="T74" fmla="*/ 1143 w 2199"/>
              <a:gd name="T75" fmla="*/ 592 h 974"/>
              <a:gd name="T76" fmla="*/ 1175 w 2199"/>
              <a:gd name="T77" fmla="*/ 603 h 974"/>
              <a:gd name="T78" fmla="*/ 1207 w 2199"/>
              <a:gd name="T79" fmla="*/ 635 h 974"/>
              <a:gd name="T80" fmla="*/ 1239 w 2199"/>
              <a:gd name="T81" fmla="*/ 645 h 974"/>
              <a:gd name="T82" fmla="*/ 1276 w 2199"/>
              <a:gd name="T83" fmla="*/ 688 h 974"/>
              <a:gd name="T84" fmla="*/ 1308 w 2199"/>
              <a:gd name="T85" fmla="*/ 715 h 974"/>
              <a:gd name="T86" fmla="*/ 1346 w 2199"/>
              <a:gd name="T87" fmla="*/ 779 h 974"/>
              <a:gd name="T88" fmla="*/ 1394 w 2199"/>
              <a:gd name="T89" fmla="*/ 805 h 974"/>
              <a:gd name="T90" fmla="*/ 1442 w 2199"/>
              <a:gd name="T91" fmla="*/ 843 h 974"/>
              <a:gd name="T92" fmla="*/ 1570 w 2199"/>
              <a:gd name="T93" fmla="*/ 939 h 974"/>
              <a:gd name="T94" fmla="*/ 1602 w 2199"/>
              <a:gd name="T95" fmla="*/ 960 h 974"/>
              <a:gd name="T96" fmla="*/ 1751 w 2199"/>
              <a:gd name="T97" fmla="*/ 965 h 974"/>
              <a:gd name="T98" fmla="*/ 1954 w 2199"/>
              <a:gd name="T99" fmla="*/ 928 h 974"/>
              <a:gd name="T100" fmla="*/ 1991 w 2199"/>
              <a:gd name="T101" fmla="*/ 875 h 974"/>
              <a:gd name="T102" fmla="*/ 2028 w 2199"/>
              <a:gd name="T103" fmla="*/ 752 h 974"/>
              <a:gd name="T104" fmla="*/ 2082 w 2199"/>
              <a:gd name="T105" fmla="*/ 677 h 974"/>
              <a:gd name="T106" fmla="*/ 2130 w 2199"/>
              <a:gd name="T107" fmla="*/ 613 h 974"/>
              <a:gd name="T108" fmla="*/ 2162 w 2199"/>
              <a:gd name="T109" fmla="*/ 592 h 974"/>
              <a:gd name="T110" fmla="*/ 2178 w 2199"/>
              <a:gd name="T111" fmla="*/ 560 h 974"/>
              <a:gd name="T112" fmla="*/ 2183 w 2199"/>
              <a:gd name="T113" fmla="*/ 544 h 974"/>
              <a:gd name="T114" fmla="*/ 2199 w 2199"/>
              <a:gd name="T115" fmla="*/ 56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99" h="974">
                <a:moveTo>
                  <a:pt x="2199" y="560"/>
                </a:moveTo>
                <a:cubicBezTo>
                  <a:pt x="2117" y="517"/>
                  <a:pt x="2016" y="528"/>
                  <a:pt x="1927" y="523"/>
                </a:cubicBezTo>
                <a:cubicBezTo>
                  <a:pt x="1887" y="508"/>
                  <a:pt x="1856" y="500"/>
                  <a:pt x="1815" y="496"/>
                </a:cubicBezTo>
                <a:cubicBezTo>
                  <a:pt x="1798" y="490"/>
                  <a:pt x="1783" y="485"/>
                  <a:pt x="1767" y="480"/>
                </a:cubicBezTo>
                <a:cubicBezTo>
                  <a:pt x="1754" y="461"/>
                  <a:pt x="1745" y="454"/>
                  <a:pt x="1724" y="448"/>
                </a:cubicBezTo>
                <a:cubicBezTo>
                  <a:pt x="1690" y="424"/>
                  <a:pt x="1650" y="422"/>
                  <a:pt x="1612" y="411"/>
                </a:cubicBezTo>
                <a:cubicBezTo>
                  <a:pt x="1594" y="399"/>
                  <a:pt x="1587" y="384"/>
                  <a:pt x="1570" y="373"/>
                </a:cubicBezTo>
                <a:cubicBezTo>
                  <a:pt x="1544" y="336"/>
                  <a:pt x="1560" y="344"/>
                  <a:pt x="1532" y="336"/>
                </a:cubicBezTo>
                <a:cubicBezTo>
                  <a:pt x="1512" y="322"/>
                  <a:pt x="1490" y="310"/>
                  <a:pt x="1468" y="304"/>
                </a:cubicBezTo>
                <a:cubicBezTo>
                  <a:pt x="1457" y="297"/>
                  <a:pt x="1446" y="290"/>
                  <a:pt x="1436" y="283"/>
                </a:cubicBezTo>
                <a:cubicBezTo>
                  <a:pt x="1430" y="279"/>
                  <a:pt x="1420" y="272"/>
                  <a:pt x="1420" y="272"/>
                </a:cubicBezTo>
                <a:cubicBezTo>
                  <a:pt x="1393" y="231"/>
                  <a:pt x="1358" y="203"/>
                  <a:pt x="1319" y="176"/>
                </a:cubicBezTo>
                <a:cubicBezTo>
                  <a:pt x="1312" y="154"/>
                  <a:pt x="1308" y="145"/>
                  <a:pt x="1287" y="139"/>
                </a:cubicBezTo>
                <a:cubicBezTo>
                  <a:pt x="1266" y="125"/>
                  <a:pt x="1258" y="112"/>
                  <a:pt x="1234" y="107"/>
                </a:cubicBezTo>
                <a:cubicBezTo>
                  <a:pt x="1179" y="69"/>
                  <a:pt x="1138" y="36"/>
                  <a:pt x="1074" y="16"/>
                </a:cubicBezTo>
                <a:cubicBezTo>
                  <a:pt x="1009" y="21"/>
                  <a:pt x="957" y="33"/>
                  <a:pt x="892" y="37"/>
                </a:cubicBezTo>
                <a:cubicBezTo>
                  <a:pt x="771" y="34"/>
                  <a:pt x="610" y="38"/>
                  <a:pt x="487" y="0"/>
                </a:cubicBezTo>
                <a:cubicBezTo>
                  <a:pt x="422" y="3"/>
                  <a:pt x="382" y="13"/>
                  <a:pt x="322" y="21"/>
                </a:cubicBezTo>
                <a:cubicBezTo>
                  <a:pt x="292" y="29"/>
                  <a:pt x="261" y="31"/>
                  <a:pt x="231" y="37"/>
                </a:cubicBezTo>
                <a:cubicBezTo>
                  <a:pt x="205" y="46"/>
                  <a:pt x="191" y="66"/>
                  <a:pt x="167" y="75"/>
                </a:cubicBezTo>
                <a:cubicBezTo>
                  <a:pt x="156" y="78"/>
                  <a:pt x="135" y="85"/>
                  <a:pt x="135" y="85"/>
                </a:cubicBezTo>
                <a:cubicBezTo>
                  <a:pt x="98" y="110"/>
                  <a:pt x="115" y="103"/>
                  <a:pt x="87" y="112"/>
                </a:cubicBezTo>
                <a:cubicBezTo>
                  <a:pt x="81" y="115"/>
                  <a:pt x="76" y="120"/>
                  <a:pt x="71" y="123"/>
                </a:cubicBezTo>
                <a:cubicBezTo>
                  <a:pt x="66" y="125"/>
                  <a:pt x="59" y="124"/>
                  <a:pt x="55" y="128"/>
                </a:cubicBezTo>
                <a:cubicBezTo>
                  <a:pt x="43" y="135"/>
                  <a:pt x="34" y="147"/>
                  <a:pt x="23" y="155"/>
                </a:cubicBezTo>
                <a:cubicBezTo>
                  <a:pt x="21" y="160"/>
                  <a:pt x="21" y="166"/>
                  <a:pt x="18" y="171"/>
                </a:cubicBezTo>
                <a:cubicBezTo>
                  <a:pt x="14" y="175"/>
                  <a:pt x="4" y="175"/>
                  <a:pt x="2" y="181"/>
                </a:cubicBezTo>
                <a:cubicBezTo>
                  <a:pt x="0" y="184"/>
                  <a:pt x="10" y="213"/>
                  <a:pt x="12" y="219"/>
                </a:cubicBezTo>
                <a:cubicBezTo>
                  <a:pt x="17" y="234"/>
                  <a:pt x="13" y="258"/>
                  <a:pt x="28" y="267"/>
                </a:cubicBezTo>
                <a:cubicBezTo>
                  <a:pt x="66" y="291"/>
                  <a:pt x="102" y="306"/>
                  <a:pt x="146" y="320"/>
                </a:cubicBezTo>
                <a:cubicBezTo>
                  <a:pt x="190" y="364"/>
                  <a:pt x="278" y="363"/>
                  <a:pt x="338" y="373"/>
                </a:cubicBezTo>
                <a:cubicBezTo>
                  <a:pt x="395" y="381"/>
                  <a:pt x="442" y="418"/>
                  <a:pt x="498" y="427"/>
                </a:cubicBezTo>
                <a:cubicBezTo>
                  <a:pt x="517" y="429"/>
                  <a:pt x="536" y="430"/>
                  <a:pt x="556" y="432"/>
                </a:cubicBezTo>
                <a:cubicBezTo>
                  <a:pt x="588" y="437"/>
                  <a:pt x="620" y="444"/>
                  <a:pt x="652" y="453"/>
                </a:cubicBezTo>
                <a:cubicBezTo>
                  <a:pt x="672" y="458"/>
                  <a:pt x="684" y="477"/>
                  <a:pt x="706" y="480"/>
                </a:cubicBezTo>
                <a:cubicBezTo>
                  <a:pt x="728" y="482"/>
                  <a:pt x="752" y="483"/>
                  <a:pt x="775" y="485"/>
                </a:cubicBezTo>
                <a:cubicBezTo>
                  <a:pt x="864" y="518"/>
                  <a:pt x="956" y="531"/>
                  <a:pt x="1047" y="560"/>
                </a:cubicBezTo>
                <a:cubicBezTo>
                  <a:pt x="1087" y="586"/>
                  <a:pt x="1089" y="586"/>
                  <a:pt x="1143" y="592"/>
                </a:cubicBezTo>
                <a:cubicBezTo>
                  <a:pt x="1146" y="593"/>
                  <a:pt x="1172" y="600"/>
                  <a:pt x="1175" y="603"/>
                </a:cubicBezTo>
                <a:cubicBezTo>
                  <a:pt x="1186" y="612"/>
                  <a:pt x="1192" y="630"/>
                  <a:pt x="1207" y="635"/>
                </a:cubicBezTo>
                <a:cubicBezTo>
                  <a:pt x="1217" y="638"/>
                  <a:pt x="1239" y="645"/>
                  <a:pt x="1239" y="645"/>
                </a:cubicBezTo>
                <a:cubicBezTo>
                  <a:pt x="1257" y="657"/>
                  <a:pt x="1260" y="672"/>
                  <a:pt x="1276" y="688"/>
                </a:cubicBezTo>
                <a:cubicBezTo>
                  <a:pt x="1312" y="725"/>
                  <a:pt x="1271" y="668"/>
                  <a:pt x="1308" y="715"/>
                </a:cubicBezTo>
                <a:cubicBezTo>
                  <a:pt x="1324" y="736"/>
                  <a:pt x="1331" y="757"/>
                  <a:pt x="1346" y="779"/>
                </a:cubicBezTo>
                <a:cubicBezTo>
                  <a:pt x="1356" y="793"/>
                  <a:pt x="1394" y="805"/>
                  <a:pt x="1394" y="805"/>
                </a:cubicBezTo>
                <a:cubicBezTo>
                  <a:pt x="1411" y="816"/>
                  <a:pt x="1424" y="831"/>
                  <a:pt x="1442" y="843"/>
                </a:cubicBezTo>
                <a:cubicBezTo>
                  <a:pt x="1481" y="925"/>
                  <a:pt x="1504" y="902"/>
                  <a:pt x="1570" y="939"/>
                </a:cubicBezTo>
                <a:cubicBezTo>
                  <a:pt x="1581" y="945"/>
                  <a:pt x="1589" y="959"/>
                  <a:pt x="1602" y="960"/>
                </a:cubicBezTo>
                <a:cubicBezTo>
                  <a:pt x="1651" y="961"/>
                  <a:pt x="1701" y="963"/>
                  <a:pt x="1751" y="965"/>
                </a:cubicBezTo>
                <a:cubicBezTo>
                  <a:pt x="1825" y="974"/>
                  <a:pt x="1883" y="949"/>
                  <a:pt x="1954" y="928"/>
                </a:cubicBezTo>
                <a:cubicBezTo>
                  <a:pt x="1970" y="911"/>
                  <a:pt x="1977" y="894"/>
                  <a:pt x="1991" y="875"/>
                </a:cubicBezTo>
                <a:cubicBezTo>
                  <a:pt x="1996" y="831"/>
                  <a:pt x="1995" y="784"/>
                  <a:pt x="2028" y="752"/>
                </a:cubicBezTo>
                <a:cubicBezTo>
                  <a:pt x="2039" y="721"/>
                  <a:pt x="2055" y="695"/>
                  <a:pt x="2082" y="677"/>
                </a:cubicBezTo>
                <a:cubicBezTo>
                  <a:pt x="2094" y="657"/>
                  <a:pt x="2111" y="628"/>
                  <a:pt x="2130" y="613"/>
                </a:cubicBezTo>
                <a:cubicBezTo>
                  <a:pt x="2139" y="604"/>
                  <a:pt x="2162" y="592"/>
                  <a:pt x="2162" y="592"/>
                </a:cubicBezTo>
                <a:cubicBezTo>
                  <a:pt x="2174" y="552"/>
                  <a:pt x="2157" y="601"/>
                  <a:pt x="2178" y="560"/>
                </a:cubicBezTo>
                <a:cubicBezTo>
                  <a:pt x="2180" y="555"/>
                  <a:pt x="2177" y="544"/>
                  <a:pt x="2183" y="544"/>
                </a:cubicBezTo>
                <a:cubicBezTo>
                  <a:pt x="2190" y="544"/>
                  <a:pt x="2193" y="554"/>
                  <a:pt x="2199" y="560"/>
                </a:cubicBezTo>
                <a:close/>
              </a:path>
            </a:pathLst>
          </a:custGeom>
          <a:solidFill>
            <a:srgbClr val="0000D6"/>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610" name="Text Box 10"/>
          <p:cNvSpPr txBox="1">
            <a:spLocks noChangeArrowheads="1"/>
          </p:cNvSpPr>
          <p:nvPr/>
        </p:nvSpPr>
        <p:spPr bwMode="auto">
          <a:xfrm>
            <a:off x="4876800" y="5175250"/>
            <a:ext cx="522288" cy="473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a:solidFill>
                  <a:schemeClr val="bg1"/>
                </a:solidFill>
                <a:latin typeface="ariel" charset="0"/>
              </a:rPr>
              <a:t>Ur</a:t>
            </a:r>
          </a:p>
        </p:txBody>
      </p:sp>
      <p:grpSp>
        <p:nvGrpSpPr>
          <p:cNvPr id="25611" name="Group 11"/>
          <p:cNvGrpSpPr>
            <a:grpSpLocks/>
          </p:cNvGrpSpPr>
          <p:nvPr/>
        </p:nvGrpSpPr>
        <p:grpSpPr bwMode="auto">
          <a:xfrm>
            <a:off x="595313" y="1041400"/>
            <a:ext cx="4497387" cy="4229100"/>
            <a:chOff x="375" y="656"/>
            <a:chExt cx="2833" cy="2664"/>
          </a:xfrm>
        </p:grpSpPr>
        <p:sp>
          <p:nvSpPr>
            <p:cNvPr id="25612" name="Freeform 12"/>
            <p:cNvSpPr>
              <a:spLocks/>
            </p:cNvSpPr>
            <p:nvPr/>
          </p:nvSpPr>
          <p:spPr bwMode="auto">
            <a:xfrm>
              <a:off x="375" y="656"/>
              <a:ext cx="569" cy="712"/>
            </a:xfrm>
            <a:custGeom>
              <a:avLst/>
              <a:gdLst>
                <a:gd name="T0" fmla="*/ 9 w 569"/>
                <a:gd name="T1" fmla="*/ 0 h 712"/>
                <a:gd name="T2" fmla="*/ 129 w 569"/>
                <a:gd name="T3" fmla="*/ 128 h 712"/>
                <a:gd name="T4" fmla="*/ 89 w 569"/>
                <a:gd name="T5" fmla="*/ 224 h 712"/>
                <a:gd name="T6" fmla="*/ 121 w 569"/>
                <a:gd name="T7" fmla="*/ 264 h 712"/>
                <a:gd name="T8" fmla="*/ 137 w 569"/>
                <a:gd name="T9" fmla="*/ 240 h 712"/>
                <a:gd name="T10" fmla="*/ 185 w 569"/>
                <a:gd name="T11" fmla="*/ 224 h 712"/>
                <a:gd name="T12" fmla="*/ 225 w 569"/>
                <a:gd name="T13" fmla="*/ 280 h 712"/>
                <a:gd name="T14" fmla="*/ 233 w 569"/>
                <a:gd name="T15" fmla="*/ 304 h 712"/>
                <a:gd name="T16" fmla="*/ 209 w 569"/>
                <a:gd name="T17" fmla="*/ 408 h 712"/>
                <a:gd name="T18" fmla="*/ 225 w 569"/>
                <a:gd name="T19" fmla="*/ 432 h 712"/>
                <a:gd name="T20" fmla="*/ 249 w 569"/>
                <a:gd name="T21" fmla="*/ 448 h 712"/>
                <a:gd name="T22" fmla="*/ 273 w 569"/>
                <a:gd name="T23" fmla="*/ 496 h 712"/>
                <a:gd name="T24" fmla="*/ 297 w 569"/>
                <a:gd name="T25" fmla="*/ 512 h 712"/>
                <a:gd name="T26" fmla="*/ 345 w 569"/>
                <a:gd name="T27" fmla="*/ 560 h 712"/>
                <a:gd name="T28" fmla="*/ 401 w 569"/>
                <a:gd name="T29" fmla="*/ 680 h 712"/>
                <a:gd name="T30" fmla="*/ 529 w 569"/>
                <a:gd name="T31" fmla="*/ 672 h 712"/>
                <a:gd name="T32" fmla="*/ 569 w 569"/>
                <a:gd name="T33" fmla="*/ 712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9" h="712">
                  <a:moveTo>
                    <a:pt x="9" y="0"/>
                  </a:moveTo>
                  <a:cubicBezTo>
                    <a:pt x="20" y="131"/>
                    <a:pt x="0" y="115"/>
                    <a:pt x="129" y="128"/>
                  </a:cubicBezTo>
                  <a:cubicBezTo>
                    <a:pt x="117" y="163"/>
                    <a:pt x="100" y="189"/>
                    <a:pt x="89" y="224"/>
                  </a:cubicBezTo>
                  <a:cubicBezTo>
                    <a:pt x="92" y="235"/>
                    <a:pt x="98" y="268"/>
                    <a:pt x="121" y="264"/>
                  </a:cubicBezTo>
                  <a:cubicBezTo>
                    <a:pt x="130" y="262"/>
                    <a:pt x="128" y="245"/>
                    <a:pt x="137" y="240"/>
                  </a:cubicBezTo>
                  <a:cubicBezTo>
                    <a:pt x="151" y="231"/>
                    <a:pt x="185" y="224"/>
                    <a:pt x="185" y="224"/>
                  </a:cubicBezTo>
                  <a:cubicBezTo>
                    <a:pt x="224" y="237"/>
                    <a:pt x="206" y="224"/>
                    <a:pt x="225" y="280"/>
                  </a:cubicBezTo>
                  <a:cubicBezTo>
                    <a:pt x="227" y="288"/>
                    <a:pt x="233" y="304"/>
                    <a:pt x="233" y="304"/>
                  </a:cubicBezTo>
                  <a:cubicBezTo>
                    <a:pt x="226" y="340"/>
                    <a:pt x="220" y="373"/>
                    <a:pt x="209" y="408"/>
                  </a:cubicBezTo>
                  <a:cubicBezTo>
                    <a:pt x="214" y="416"/>
                    <a:pt x="218" y="425"/>
                    <a:pt x="225" y="432"/>
                  </a:cubicBezTo>
                  <a:cubicBezTo>
                    <a:pt x="231" y="438"/>
                    <a:pt x="242" y="440"/>
                    <a:pt x="249" y="448"/>
                  </a:cubicBezTo>
                  <a:cubicBezTo>
                    <a:pt x="301" y="513"/>
                    <a:pt x="205" y="428"/>
                    <a:pt x="273" y="496"/>
                  </a:cubicBezTo>
                  <a:cubicBezTo>
                    <a:pt x="279" y="502"/>
                    <a:pt x="289" y="505"/>
                    <a:pt x="297" y="512"/>
                  </a:cubicBezTo>
                  <a:cubicBezTo>
                    <a:pt x="313" y="527"/>
                    <a:pt x="345" y="560"/>
                    <a:pt x="345" y="560"/>
                  </a:cubicBezTo>
                  <a:cubicBezTo>
                    <a:pt x="361" y="608"/>
                    <a:pt x="386" y="635"/>
                    <a:pt x="401" y="680"/>
                  </a:cubicBezTo>
                  <a:cubicBezTo>
                    <a:pt x="452" y="662"/>
                    <a:pt x="469" y="665"/>
                    <a:pt x="529" y="672"/>
                  </a:cubicBezTo>
                  <a:cubicBezTo>
                    <a:pt x="542" y="685"/>
                    <a:pt x="555" y="698"/>
                    <a:pt x="569" y="712"/>
                  </a:cubicBezTo>
                </a:path>
              </a:pathLst>
            </a:custGeom>
            <a:noFill/>
            <a:ln w="57150">
              <a:solidFill>
                <a:srgbClr val="0000D6"/>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613" name="Freeform 13"/>
            <p:cNvSpPr>
              <a:spLocks/>
            </p:cNvSpPr>
            <p:nvPr/>
          </p:nvSpPr>
          <p:spPr bwMode="auto">
            <a:xfrm>
              <a:off x="928" y="1352"/>
              <a:ext cx="2280" cy="1968"/>
            </a:xfrm>
            <a:custGeom>
              <a:avLst/>
              <a:gdLst>
                <a:gd name="T0" fmla="*/ 0 w 2280"/>
                <a:gd name="T1" fmla="*/ 0 h 1968"/>
                <a:gd name="T2" fmla="*/ 80 w 2280"/>
                <a:gd name="T3" fmla="*/ 32 h 1968"/>
                <a:gd name="T4" fmla="*/ 128 w 2280"/>
                <a:gd name="T5" fmla="*/ 16 h 1968"/>
                <a:gd name="T6" fmla="*/ 152 w 2280"/>
                <a:gd name="T7" fmla="*/ 8 h 1968"/>
                <a:gd name="T8" fmla="*/ 176 w 2280"/>
                <a:gd name="T9" fmla="*/ 16 h 1968"/>
                <a:gd name="T10" fmla="*/ 240 w 2280"/>
                <a:gd name="T11" fmla="*/ 24 h 1968"/>
                <a:gd name="T12" fmla="*/ 288 w 2280"/>
                <a:gd name="T13" fmla="*/ 48 h 1968"/>
                <a:gd name="T14" fmla="*/ 376 w 2280"/>
                <a:gd name="T15" fmla="*/ 72 h 1968"/>
                <a:gd name="T16" fmla="*/ 480 w 2280"/>
                <a:gd name="T17" fmla="*/ 112 h 1968"/>
                <a:gd name="T18" fmla="*/ 552 w 2280"/>
                <a:gd name="T19" fmla="*/ 128 h 1968"/>
                <a:gd name="T20" fmla="*/ 576 w 2280"/>
                <a:gd name="T21" fmla="*/ 168 h 1968"/>
                <a:gd name="T22" fmla="*/ 592 w 2280"/>
                <a:gd name="T23" fmla="*/ 216 h 1968"/>
                <a:gd name="T24" fmla="*/ 648 w 2280"/>
                <a:gd name="T25" fmla="*/ 264 h 1968"/>
                <a:gd name="T26" fmla="*/ 712 w 2280"/>
                <a:gd name="T27" fmla="*/ 304 h 1968"/>
                <a:gd name="T28" fmla="*/ 784 w 2280"/>
                <a:gd name="T29" fmla="*/ 472 h 1968"/>
                <a:gd name="T30" fmla="*/ 832 w 2280"/>
                <a:gd name="T31" fmla="*/ 576 h 1968"/>
                <a:gd name="T32" fmla="*/ 824 w 2280"/>
                <a:gd name="T33" fmla="*/ 600 h 1968"/>
                <a:gd name="T34" fmla="*/ 808 w 2280"/>
                <a:gd name="T35" fmla="*/ 624 h 1968"/>
                <a:gd name="T36" fmla="*/ 792 w 2280"/>
                <a:gd name="T37" fmla="*/ 680 h 1968"/>
                <a:gd name="T38" fmla="*/ 736 w 2280"/>
                <a:gd name="T39" fmla="*/ 736 h 1968"/>
                <a:gd name="T40" fmla="*/ 704 w 2280"/>
                <a:gd name="T41" fmla="*/ 784 h 1968"/>
                <a:gd name="T42" fmla="*/ 752 w 2280"/>
                <a:gd name="T43" fmla="*/ 1008 h 1968"/>
                <a:gd name="T44" fmla="*/ 752 w 2280"/>
                <a:gd name="T45" fmla="*/ 1152 h 1968"/>
                <a:gd name="T46" fmla="*/ 776 w 2280"/>
                <a:gd name="T47" fmla="*/ 1224 h 1968"/>
                <a:gd name="T48" fmla="*/ 784 w 2280"/>
                <a:gd name="T49" fmla="*/ 1248 h 1968"/>
                <a:gd name="T50" fmla="*/ 872 w 2280"/>
                <a:gd name="T51" fmla="*/ 1496 h 1968"/>
                <a:gd name="T52" fmla="*/ 936 w 2280"/>
                <a:gd name="T53" fmla="*/ 1584 h 1968"/>
                <a:gd name="T54" fmla="*/ 1024 w 2280"/>
                <a:gd name="T55" fmla="*/ 1664 h 1968"/>
                <a:gd name="T56" fmla="*/ 1096 w 2280"/>
                <a:gd name="T57" fmla="*/ 1720 h 1968"/>
                <a:gd name="T58" fmla="*/ 1312 w 2280"/>
                <a:gd name="T59" fmla="*/ 1784 h 1968"/>
                <a:gd name="T60" fmla="*/ 1440 w 2280"/>
                <a:gd name="T61" fmla="*/ 1768 h 1968"/>
                <a:gd name="T62" fmla="*/ 1592 w 2280"/>
                <a:gd name="T63" fmla="*/ 1784 h 1968"/>
                <a:gd name="T64" fmla="*/ 1616 w 2280"/>
                <a:gd name="T65" fmla="*/ 1792 h 1968"/>
                <a:gd name="T66" fmla="*/ 1640 w 2280"/>
                <a:gd name="T67" fmla="*/ 1808 h 1968"/>
                <a:gd name="T68" fmla="*/ 1736 w 2280"/>
                <a:gd name="T69" fmla="*/ 1832 h 1968"/>
                <a:gd name="T70" fmla="*/ 1824 w 2280"/>
                <a:gd name="T71" fmla="*/ 1904 h 1968"/>
                <a:gd name="T72" fmla="*/ 1856 w 2280"/>
                <a:gd name="T73" fmla="*/ 1896 h 1968"/>
                <a:gd name="T74" fmla="*/ 1904 w 2280"/>
                <a:gd name="T75" fmla="*/ 1880 h 1968"/>
                <a:gd name="T76" fmla="*/ 2104 w 2280"/>
                <a:gd name="T77" fmla="*/ 1944 h 1968"/>
                <a:gd name="T78" fmla="*/ 2176 w 2280"/>
                <a:gd name="T79" fmla="*/ 1968 h 1968"/>
                <a:gd name="T80" fmla="*/ 2280 w 2280"/>
                <a:gd name="T81" fmla="*/ 19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80" h="1968">
                  <a:moveTo>
                    <a:pt x="0" y="0"/>
                  </a:moveTo>
                  <a:cubicBezTo>
                    <a:pt x="27" y="18"/>
                    <a:pt x="48" y="24"/>
                    <a:pt x="80" y="32"/>
                  </a:cubicBezTo>
                  <a:cubicBezTo>
                    <a:pt x="96" y="26"/>
                    <a:pt x="112" y="21"/>
                    <a:pt x="128" y="16"/>
                  </a:cubicBezTo>
                  <a:cubicBezTo>
                    <a:pt x="136" y="13"/>
                    <a:pt x="152" y="8"/>
                    <a:pt x="152" y="8"/>
                  </a:cubicBezTo>
                  <a:cubicBezTo>
                    <a:pt x="160" y="10"/>
                    <a:pt x="167" y="14"/>
                    <a:pt x="176" y="16"/>
                  </a:cubicBezTo>
                  <a:cubicBezTo>
                    <a:pt x="197" y="19"/>
                    <a:pt x="219" y="18"/>
                    <a:pt x="240" y="24"/>
                  </a:cubicBezTo>
                  <a:cubicBezTo>
                    <a:pt x="241" y="24"/>
                    <a:pt x="285" y="47"/>
                    <a:pt x="288" y="48"/>
                  </a:cubicBezTo>
                  <a:cubicBezTo>
                    <a:pt x="299" y="51"/>
                    <a:pt x="354" y="62"/>
                    <a:pt x="376" y="72"/>
                  </a:cubicBezTo>
                  <a:cubicBezTo>
                    <a:pt x="409" y="86"/>
                    <a:pt x="443" y="105"/>
                    <a:pt x="480" y="112"/>
                  </a:cubicBezTo>
                  <a:cubicBezTo>
                    <a:pt x="536" y="121"/>
                    <a:pt x="512" y="114"/>
                    <a:pt x="552" y="128"/>
                  </a:cubicBezTo>
                  <a:cubicBezTo>
                    <a:pt x="560" y="141"/>
                    <a:pt x="569" y="153"/>
                    <a:pt x="576" y="168"/>
                  </a:cubicBezTo>
                  <a:cubicBezTo>
                    <a:pt x="582" y="183"/>
                    <a:pt x="580" y="204"/>
                    <a:pt x="592" y="216"/>
                  </a:cubicBezTo>
                  <a:cubicBezTo>
                    <a:pt x="618" y="242"/>
                    <a:pt x="619" y="247"/>
                    <a:pt x="648" y="264"/>
                  </a:cubicBezTo>
                  <a:cubicBezTo>
                    <a:pt x="672" y="277"/>
                    <a:pt x="692" y="281"/>
                    <a:pt x="712" y="304"/>
                  </a:cubicBezTo>
                  <a:cubicBezTo>
                    <a:pt x="755" y="353"/>
                    <a:pt x="759" y="414"/>
                    <a:pt x="784" y="472"/>
                  </a:cubicBezTo>
                  <a:cubicBezTo>
                    <a:pt x="799" y="507"/>
                    <a:pt x="819" y="539"/>
                    <a:pt x="832" y="576"/>
                  </a:cubicBezTo>
                  <a:cubicBezTo>
                    <a:pt x="829" y="584"/>
                    <a:pt x="827" y="592"/>
                    <a:pt x="824" y="600"/>
                  </a:cubicBezTo>
                  <a:cubicBezTo>
                    <a:pt x="819" y="608"/>
                    <a:pt x="811" y="615"/>
                    <a:pt x="808" y="624"/>
                  </a:cubicBezTo>
                  <a:cubicBezTo>
                    <a:pt x="806" y="627"/>
                    <a:pt x="796" y="674"/>
                    <a:pt x="792" y="680"/>
                  </a:cubicBezTo>
                  <a:cubicBezTo>
                    <a:pt x="775" y="700"/>
                    <a:pt x="750" y="714"/>
                    <a:pt x="736" y="736"/>
                  </a:cubicBezTo>
                  <a:cubicBezTo>
                    <a:pt x="725" y="752"/>
                    <a:pt x="704" y="784"/>
                    <a:pt x="704" y="784"/>
                  </a:cubicBezTo>
                  <a:cubicBezTo>
                    <a:pt x="713" y="860"/>
                    <a:pt x="736" y="932"/>
                    <a:pt x="752" y="1008"/>
                  </a:cubicBezTo>
                  <a:cubicBezTo>
                    <a:pt x="743" y="1075"/>
                    <a:pt x="738" y="1078"/>
                    <a:pt x="752" y="1152"/>
                  </a:cubicBezTo>
                  <a:cubicBezTo>
                    <a:pt x="756" y="1176"/>
                    <a:pt x="768" y="1200"/>
                    <a:pt x="776" y="1224"/>
                  </a:cubicBezTo>
                  <a:cubicBezTo>
                    <a:pt x="778" y="1232"/>
                    <a:pt x="784" y="1248"/>
                    <a:pt x="784" y="1248"/>
                  </a:cubicBezTo>
                  <a:cubicBezTo>
                    <a:pt x="793" y="1346"/>
                    <a:pt x="783" y="1436"/>
                    <a:pt x="872" y="1496"/>
                  </a:cubicBezTo>
                  <a:cubicBezTo>
                    <a:pt x="894" y="1530"/>
                    <a:pt x="899" y="1559"/>
                    <a:pt x="936" y="1584"/>
                  </a:cubicBezTo>
                  <a:cubicBezTo>
                    <a:pt x="956" y="1625"/>
                    <a:pt x="986" y="1639"/>
                    <a:pt x="1024" y="1664"/>
                  </a:cubicBezTo>
                  <a:cubicBezTo>
                    <a:pt x="1040" y="1674"/>
                    <a:pt x="1082" y="1712"/>
                    <a:pt x="1096" y="1720"/>
                  </a:cubicBezTo>
                  <a:cubicBezTo>
                    <a:pt x="1152" y="1751"/>
                    <a:pt x="1248" y="1762"/>
                    <a:pt x="1312" y="1784"/>
                  </a:cubicBezTo>
                  <a:cubicBezTo>
                    <a:pt x="1354" y="1780"/>
                    <a:pt x="1397" y="1768"/>
                    <a:pt x="1440" y="1768"/>
                  </a:cubicBezTo>
                  <a:cubicBezTo>
                    <a:pt x="1490" y="1768"/>
                    <a:pt x="1541" y="1780"/>
                    <a:pt x="1592" y="1784"/>
                  </a:cubicBezTo>
                  <a:cubicBezTo>
                    <a:pt x="1600" y="1786"/>
                    <a:pt x="1608" y="1788"/>
                    <a:pt x="1616" y="1792"/>
                  </a:cubicBezTo>
                  <a:cubicBezTo>
                    <a:pt x="1624" y="1796"/>
                    <a:pt x="1631" y="1804"/>
                    <a:pt x="1640" y="1808"/>
                  </a:cubicBezTo>
                  <a:cubicBezTo>
                    <a:pt x="1669" y="1820"/>
                    <a:pt x="1705" y="1821"/>
                    <a:pt x="1736" y="1832"/>
                  </a:cubicBezTo>
                  <a:cubicBezTo>
                    <a:pt x="1759" y="1867"/>
                    <a:pt x="1783" y="1890"/>
                    <a:pt x="1824" y="1904"/>
                  </a:cubicBezTo>
                  <a:cubicBezTo>
                    <a:pt x="1834" y="1901"/>
                    <a:pt x="1845" y="1899"/>
                    <a:pt x="1856" y="1896"/>
                  </a:cubicBezTo>
                  <a:cubicBezTo>
                    <a:pt x="1872" y="1891"/>
                    <a:pt x="1904" y="1880"/>
                    <a:pt x="1904" y="1880"/>
                  </a:cubicBezTo>
                  <a:cubicBezTo>
                    <a:pt x="1970" y="1902"/>
                    <a:pt x="2037" y="1921"/>
                    <a:pt x="2104" y="1944"/>
                  </a:cubicBezTo>
                  <a:cubicBezTo>
                    <a:pt x="2123" y="1950"/>
                    <a:pt x="2155" y="1968"/>
                    <a:pt x="2176" y="1968"/>
                  </a:cubicBezTo>
                  <a:cubicBezTo>
                    <a:pt x="2210" y="1968"/>
                    <a:pt x="2245" y="1968"/>
                    <a:pt x="2280" y="1968"/>
                  </a:cubicBezTo>
                </a:path>
              </a:pathLst>
            </a:custGeom>
            <a:noFill/>
            <a:ln w="57150">
              <a:solidFill>
                <a:srgbClr val="0000D6"/>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sp>
        <p:nvSpPr>
          <p:cNvPr id="25614" name="Freeform 14"/>
          <p:cNvSpPr>
            <a:spLocks/>
          </p:cNvSpPr>
          <p:nvPr/>
        </p:nvSpPr>
        <p:spPr bwMode="auto">
          <a:xfrm>
            <a:off x="2486025" y="1028700"/>
            <a:ext cx="4054475" cy="4241800"/>
          </a:xfrm>
          <a:custGeom>
            <a:avLst/>
            <a:gdLst>
              <a:gd name="T0" fmla="*/ 2 w 2554"/>
              <a:gd name="T1" fmla="*/ 0 h 2672"/>
              <a:gd name="T2" fmla="*/ 34 w 2554"/>
              <a:gd name="T3" fmla="*/ 56 h 2672"/>
              <a:gd name="T4" fmla="*/ 82 w 2554"/>
              <a:gd name="T5" fmla="*/ 72 h 2672"/>
              <a:gd name="T6" fmla="*/ 162 w 2554"/>
              <a:gd name="T7" fmla="*/ 144 h 2672"/>
              <a:gd name="T8" fmla="*/ 234 w 2554"/>
              <a:gd name="T9" fmla="*/ 200 h 2672"/>
              <a:gd name="T10" fmla="*/ 346 w 2554"/>
              <a:gd name="T11" fmla="*/ 192 h 2672"/>
              <a:gd name="T12" fmla="*/ 402 w 2554"/>
              <a:gd name="T13" fmla="*/ 232 h 2672"/>
              <a:gd name="T14" fmla="*/ 426 w 2554"/>
              <a:gd name="T15" fmla="*/ 280 h 2672"/>
              <a:gd name="T16" fmla="*/ 370 w 2554"/>
              <a:gd name="T17" fmla="*/ 376 h 2672"/>
              <a:gd name="T18" fmla="*/ 378 w 2554"/>
              <a:gd name="T19" fmla="*/ 504 h 2672"/>
              <a:gd name="T20" fmla="*/ 298 w 2554"/>
              <a:gd name="T21" fmla="*/ 576 h 2672"/>
              <a:gd name="T22" fmla="*/ 258 w 2554"/>
              <a:gd name="T23" fmla="*/ 640 h 2672"/>
              <a:gd name="T24" fmla="*/ 306 w 2554"/>
              <a:gd name="T25" fmla="*/ 760 h 2672"/>
              <a:gd name="T26" fmla="*/ 338 w 2554"/>
              <a:gd name="T27" fmla="*/ 808 h 2672"/>
              <a:gd name="T28" fmla="*/ 354 w 2554"/>
              <a:gd name="T29" fmla="*/ 832 h 2672"/>
              <a:gd name="T30" fmla="*/ 362 w 2554"/>
              <a:gd name="T31" fmla="*/ 920 h 2672"/>
              <a:gd name="T32" fmla="*/ 410 w 2554"/>
              <a:gd name="T33" fmla="*/ 952 h 2672"/>
              <a:gd name="T34" fmla="*/ 434 w 2554"/>
              <a:gd name="T35" fmla="*/ 968 h 2672"/>
              <a:gd name="T36" fmla="*/ 506 w 2554"/>
              <a:gd name="T37" fmla="*/ 1024 h 2672"/>
              <a:gd name="T38" fmla="*/ 650 w 2554"/>
              <a:gd name="T39" fmla="*/ 1112 h 2672"/>
              <a:gd name="T40" fmla="*/ 730 w 2554"/>
              <a:gd name="T41" fmla="*/ 1120 h 2672"/>
              <a:gd name="T42" fmla="*/ 778 w 2554"/>
              <a:gd name="T43" fmla="*/ 1144 h 2672"/>
              <a:gd name="T44" fmla="*/ 818 w 2554"/>
              <a:gd name="T45" fmla="*/ 1184 h 2672"/>
              <a:gd name="T46" fmla="*/ 866 w 2554"/>
              <a:gd name="T47" fmla="*/ 1200 h 2672"/>
              <a:gd name="T48" fmla="*/ 906 w 2554"/>
              <a:gd name="T49" fmla="*/ 1280 h 2672"/>
              <a:gd name="T50" fmla="*/ 930 w 2554"/>
              <a:gd name="T51" fmla="*/ 1296 h 2672"/>
              <a:gd name="T52" fmla="*/ 1050 w 2554"/>
              <a:gd name="T53" fmla="*/ 1392 h 2672"/>
              <a:gd name="T54" fmla="*/ 1218 w 2554"/>
              <a:gd name="T55" fmla="*/ 1456 h 2672"/>
              <a:gd name="T56" fmla="*/ 1458 w 2554"/>
              <a:gd name="T57" fmla="*/ 1424 h 2672"/>
              <a:gd name="T58" fmla="*/ 1530 w 2554"/>
              <a:gd name="T59" fmla="*/ 1400 h 2672"/>
              <a:gd name="T60" fmla="*/ 1554 w 2554"/>
              <a:gd name="T61" fmla="*/ 1392 h 2672"/>
              <a:gd name="T62" fmla="*/ 1690 w 2554"/>
              <a:gd name="T63" fmla="*/ 1408 h 2672"/>
              <a:gd name="T64" fmla="*/ 1746 w 2554"/>
              <a:gd name="T65" fmla="*/ 1432 h 2672"/>
              <a:gd name="T66" fmla="*/ 1874 w 2554"/>
              <a:gd name="T67" fmla="*/ 1440 h 2672"/>
              <a:gd name="T68" fmla="*/ 2050 w 2554"/>
              <a:gd name="T69" fmla="*/ 1464 h 2672"/>
              <a:gd name="T70" fmla="*/ 2114 w 2554"/>
              <a:gd name="T71" fmla="*/ 1568 h 2672"/>
              <a:gd name="T72" fmla="*/ 2074 w 2554"/>
              <a:gd name="T73" fmla="*/ 1616 h 2672"/>
              <a:gd name="T74" fmla="*/ 2058 w 2554"/>
              <a:gd name="T75" fmla="*/ 1664 h 2672"/>
              <a:gd name="T76" fmla="*/ 2130 w 2554"/>
              <a:gd name="T77" fmla="*/ 1736 h 2672"/>
              <a:gd name="T78" fmla="*/ 2154 w 2554"/>
              <a:gd name="T79" fmla="*/ 1856 h 2672"/>
              <a:gd name="T80" fmla="*/ 2170 w 2554"/>
              <a:gd name="T81" fmla="*/ 1904 h 2672"/>
              <a:gd name="T82" fmla="*/ 2210 w 2554"/>
              <a:gd name="T83" fmla="*/ 2016 h 2672"/>
              <a:gd name="T84" fmla="*/ 2250 w 2554"/>
              <a:gd name="T85" fmla="*/ 2008 h 2672"/>
              <a:gd name="T86" fmla="*/ 2298 w 2554"/>
              <a:gd name="T87" fmla="*/ 1976 h 2672"/>
              <a:gd name="T88" fmla="*/ 2362 w 2554"/>
              <a:gd name="T89" fmla="*/ 2072 h 2672"/>
              <a:gd name="T90" fmla="*/ 2378 w 2554"/>
              <a:gd name="T91" fmla="*/ 2120 h 2672"/>
              <a:gd name="T92" fmla="*/ 2394 w 2554"/>
              <a:gd name="T93" fmla="*/ 2144 h 2672"/>
              <a:gd name="T94" fmla="*/ 2442 w 2554"/>
              <a:gd name="T95" fmla="*/ 2176 h 2672"/>
              <a:gd name="T96" fmla="*/ 2506 w 2554"/>
              <a:gd name="T97" fmla="*/ 2280 h 2672"/>
              <a:gd name="T98" fmla="*/ 2554 w 2554"/>
              <a:gd name="T99" fmla="*/ 2496 h 2672"/>
              <a:gd name="T100" fmla="*/ 2530 w 2554"/>
              <a:gd name="T101" fmla="*/ 2624 h 2672"/>
              <a:gd name="T102" fmla="*/ 2514 w 2554"/>
              <a:gd name="T103" fmla="*/ 2672 h 2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54" h="2672">
                <a:moveTo>
                  <a:pt x="2" y="0"/>
                </a:moveTo>
                <a:cubicBezTo>
                  <a:pt x="9" y="37"/>
                  <a:pt x="0" y="41"/>
                  <a:pt x="34" y="56"/>
                </a:cubicBezTo>
                <a:cubicBezTo>
                  <a:pt x="49" y="62"/>
                  <a:pt x="82" y="72"/>
                  <a:pt x="82" y="72"/>
                </a:cubicBezTo>
                <a:cubicBezTo>
                  <a:pt x="100" y="128"/>
                  <a:pt x="125" y="111"/>
                  <a:pt x="162" y="144"/>
                </a:cubicBezTo>
                <a:cubicBezTo>
                  <a:pt x="226" y="201"/>
                  <a:pt x="184" y="183"/>
                  <a:pt x="234" y="200"/>
                </a:cubicBezTo>
                <a:cubicBezTo>
                  <a:pt x="302" y="177"/>
                  <a:pt x="265" y="181"/>
                  <a:pt x="346" y="192"/>
                </a:cubicBezTo>
                <a:cubicBezTo>
                  <a:pt x="418" y="216"/>
                  <a:pt x="380" y="189"/>
                  <a:pt x="402" y="232"/>
                </a:cubicBezTo>
                <a:cubicBezTo>
                  <a:pt x="433" y="294"/>
                  <a:pt x="405" y="219"/>
                  <a:pt x="426" y="280"/>
                </a:cubicBezTo>
                <a:cubicBezTo>
                  <a:pt x="415" y="332"/>
                  <a:pt x="401" y="334"/>
                  <a:pt x="370" y="376"/>
                </a:cubicBezTo>
                <a:cubicBezTo>
                  <a:pt x="355" y="419"/>
                  <a:pt x="363" y="461"/>
                  <a:pt x="378" y="504"/>
                </a:cubicBezTo>
                <a:cubicBezTo>
                  <a:pt x="356" y="579"/>
                  <a:pt x="367" y="562"/>
                  <a:pt x="298" y="576"/>
                </a:cubicBezTo>
                <a:cubicBezTo>
                  <a:pt x="278" y="633"/>
                  <a:pt x="296" y="614"/>
                  <a:pt x="258" y="640"/>
                </a:cubicBezTo>
                <a:cubicBezTo>
                  <a:pt x="265" y="684"/>
                  <a:pt x="284" y="721"/>
                  <a:pt x="306" y="760"/>
                </a:cubicBezTo>
                <a:cubicBezTo>
                  <a:pt x="315" y="776"/>
                  <a:pt x="327" y="792"/>
                  <a:pt x="338" y="808"/>
                </a:cubicBezTo>
                <a:cubicBezTo>
                  <a:pt x="343" y="816"/>
                  <a:pt x="354" y="832"/>
                  <a:pt x="354" y="832"/>
                </a:cubicBezTo>
                <a:cubicBezTo>
                  <a:pt x="356" y="861"/>
                  <a:pt x="349" y="893"/>
                  <a:pt x="362" y="920"/>
                </a:cubicBezTo>
                <a:cubicBezTo>
                  <a:pt x="370" y="937"/>
                  <a:pt x="394" y="941"/>
                  <a:pt x="410" y="952"/>
                </a:cubicBezTo>
                <a:cubicBezTo>
                  <a:pt x="418" y="957"/>
                  <a:pt x="434" y="968"/>
                  <a:pt x="434" y="968"/>
                </a:cubicBezTo>
                <a:cubicBezTo>
                  <a:pt x="449" y="1015"/>
                  <a:pt x="453" y="1015"/>
                  <a:pt x="506" y="1024"/>
                </a:cubicBezTo>
                <a:cubicBezTo>
                  <a:pt x="547" y="1051"/>
                  <a:pt x="598" y="1104"/>
                  <a:pt x="650" y="1112"/>
                </a:cubicBezTo>
                <a:cubicBezTo>
                  <a:pt x="676" y="1116"/>
                  <a:pt x="703" y="1117"/>
                  <a:pt x="730" y="1120"/>
                </a:cubicBezTo>
                <a:cubicBezTo>
                  <a:pt x="749" y="1126"/>
                  <a:pt x="762" y="1128"/>
                  <a:pt x="778" y="1144"/>
                </a:cubicBezTo>
                <a:cubicBezTo>
                  <a:pt x="805" y="1171"/>
                  <a:pt x="779" y="1166"/>
                  <a:pt x="818" y="1184"/>
                </a:cubicBezTo>
                <a:cubicBezTo>
                  <a:pt x="833" y="1190"/>
                  <a:pt x="866" y="1200"/>
                  <a:pt x="866" y="1200"/>
                </a:cubicBezTo>
                <a:cubicBezTo>
                  <a:pt x="880" y="1221"/>
                  <a:pt x="894" y="1265"/>
                  <a:pt x="906" y="1280"/>
                </a:cubicBezTo>
                <a:cubicBezTo>
                  <a:pt x="912" y="1287"/>
                  <a:pt x="922" y="1289"/>
                  <a:pt x="930" y="1296"/>
                </a:cubicBezTo>
                <a:cubicBezTo>
                  <a:pt x="965" y="1327"/>
                  <a:pt x="1002" y="1376"/>
                  <a:pt x="1050" y="1392"/>
                </a:cubicBezTo>
                <a:cubicBezTo>
                  <a:pt x="1105" y="1410"/>
                  <a:pt x="1168" y="1423"/>
                  <a:pt x="1218" y="1456"/>
                </a:cubicBezTo>
                <a:cubicBezTo>
                  <a:pt x="1303" y="1447"/>
                  <a:pt x="1371" y="1430"/>
                  <a:pt x="1458" y="1424"/>
                </a:cubicBezTo>
                <a:cubicBezTo>
                  <a:pt x="1472" y="1419"/>
                  <a:pt x="1515" y="1404"/>
                  <a:pt x="1530" y="1400"/>
                </a:cubicBezTo>
                <a:cubicBezTo>
                  <a:pt x="1538" y="1397"/>
                  <a:pt x="1554" y="1392"/>
                  <a:pt x="1554" y="1392"/>
                </a:cubicBezTo>
                <a:cubicBezTo>
                  <a:pt x="1633" y="1398"/>
                  <a:pt x="1635" y="1392"/>
                  <a:pt x="1690" y="1408"/>
                </a:cubicBezTo>
                <a:cubicBezTo>
                  <a:pt x="1709" y="1413"/>
                  <a:pt x="1725" y="1428"/>
                  <a:pt x="1746" y="1432"/>
                </a:cubicBezTo>
                <a:cubicBezTo>
                  <a:pt x="1788" y="1438"/>
                  <a:pt x="1831" y="1437"/>
                  <a:pt x="1874" y="1440"/>
                </a:cubicBezTo>
                <a:cubicBezTo>
                  <a:pt x="1932" y="1451"/>
                  <a:pt x="1991" y="1456"/>
                  <a:pt x="2050" y="1464"/>
                </a:cubicBezTo>
                <a:cubicBezTo>
                  <a:pt x="2081" y="1495"/>
                  <a:pt x="2099" y="1525"/>
                  <a:pt x="2114" y="1568"/>
                </a:cubicBezTo>
                <a:cubicBezTo>
                  <a:pt x="2102" y="1585"/>
                  <a:pt x="2084" y="1597"/>
                  <a:pt x="2074" y="1616"/>
                </a:cubicBezTo>
                <a:cubicBezTo>
                  <a:pt x="2065" y="1630"/>
                  <a:pt x="2058" y="1664"/>
                  <a:pt x="2058" y="1664"/>
                </a:cubicBezTo>
                <a:cubicBezTo>
                  <a:pt x="2087" y="1686"/>
                  <a:pt x="2109" y="1705"/>
                  <a:pt x="2130" y="1736"/>
                </a:cubicBezTo>
                <a:cubicBezTo>
                  <a:pt x="2138" y="1776"/>
                  <a:pt x="2141" y="1817"/>
                  <a:pt x="2154" y="1856"/>
                </a:cubicBezTo>
                <a:cubicBezTo>
                  <a:pt x="2159" y="1872"/>
                  <a:pt x="2170" y="1904"/>
                  <a:pt x="2170" y="1904"/>
                </a:cubicBezTo>
                <a:cubicBezTo>
                  <a:pt x="2174" y="1948"/>
                  <a:pt x="2164" y="2000"/>
                  <a:pt x="2210" y="2016"/>
                </a:cubicBezTo>
                <a:cubicBezTo>
                  <a:pt x="2223" y="2013"/>
                  <a:pt x="2237" y="2013"/>
                  <a:pt x="2250" y="2008"/>
                </a:cubicBezTo>
                <a:cubicBezTo>
                  <a:pt x="2267" y="2000"/>
                  <a:pt x="2298" y="1976"/>
                  <a:pt x="2298" y="1976"/>
                </a:cubicBezTo>
                <a:cubicBezTo>
                  <a:pt x="2326" y="2004"/>
                  <a:pt x="2345" y="2035"/>
                  <a:pt x="2362" y="2072"/>
                </a:cubicBezTo>
                <a:cubicBezTo>
                  <a:pt x="2368" y="2087"/>
                  <a:pt x="2368" y="2105"/>
                  <a:pt x="2378" y="2120"/>
                </a:cubicBezTo>
                <a:cubicBezTo>
                  <a:pt x="2383" y="2128"/>
                  <a:pt x="2386" y="2137"/>
                  <a:pt x="2394" y="2144"/>
                </a:cubicBezTo>
                <a:cubicBezTo>
                  <a:pt x="2408" y="2156"/>
                  <a:pt x="2442" y="2176"/>
                  <a:pt x="2442" y="2176"/>
                </a:cubicBezTo>
                <a:cubicBezTo>
                  <a:pt x="2449" y="2234"/>
                  <a:pt x="2448" y="2260"/>
                  <a:pt x="2506" y="2280"/>
                </a:cubicBezTo>
                <a:cubicBezTo>
                  <a:pt x="2524" y="2353"/>
                  <a:pt x="2543" y="2420"/>
                  <a:pt x="2554" y="2496"/>
                </a:cubicBezTo>
                <a:cubicBezTo>
                  <a:pt x="2544" y="2592"/>
                  <a:pt x="2554" y="2550"/>
                  <a:pt x="2530" y="2624"/>
                </a:cubicBezTo>
                <a:cubicBezTo>
                  <a:pt x="2524" y="2640"/>
                  <a:pt x="2514" y="2672"/>
                  <a:pt x="2514" y="2672"/>
                </a:cubicBezTo>
              </a:path>
            </a:pathLst>
          </a:custGeom>
          <a:noFill/>
          <a:ln w="57150">
            <a:solidFill>
              <a:srgbClr val="0000D6"/>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615" name="Text Box 15"/>
          <p:cNvSpPr txBox="1">
            <a:spLocks noChangeArrowheads="1"/>
          </p:cNvSpPr>
          <p:nvPr/>
        </p:nvSpPr>
        <p:spPr bwMode="auto">
          <a:xfrm>
            <a:off x="8620125" y="0"/>
            <a:ext cx="530915" cy="461665"/>
          </a:xfrm>
          <a:prstGeom prst="rect">
            <a:avLst/>
          </a:prstGeom>
          <a:noFill/>
          <a:ln>
            <a:noFill/>
          </a:ln>
          <a:effectLst>
            <a:outerShdw blurRad="63500" dist="35921" dir="2700000" algn="ctr" rotWithShape="0">
              <a:srgbClr val="000000">
                <a:alpha val="74998"/>
              </a:srgbClr>
            </a:outerShdw>
          </a:effectLst>
        </p:spPr>
        <p:txBody>
          <a:bodyPr wrap="none">
            <a:spAutoFit/>
          </a:bodyPr>
          <a:lstStyle/>
          <a:p>
            <a:pPr>
              <a:defRPr/>
            </a:pPr>
            <a:r>
              <a:rPr lang="ar-JO" b="1" dirty="0">
                <a:solidFill>
                  <a:srgbClr val="FFFFFF"/>
                </a:solidFill>
                <a:latin typeface="Arial" panose="020B0604020202020204" pitchFamily="34" charset="0"/>
                <a:cs typeface="Arial" panose="020B0604020202020204" pitchFamily="34" charset="0"/>
              </a:rPr>
              <a:t>21</a:t>
            </a:r>
            <a:endParaRPr lang="en-US" b="1" dirty="0">
              <a:solidFill>
                <a:srgbClr val="FFFFFF"/>
              </a:solidFill>
              <a:latin typeface="Arial" panose="020B0604020202020204" pitchFamily="34"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1000"/>
                            </p:stCondLst>
                            <p:childTnLst>
                              <p:par>
                                <p:cTn id="5" presetID="2" presetClass="entr" presetSubtype="9" fill="hold" grpId="0" nodeType="afterEffect">
                                  <p:stCondLst>
                                    <p:cond delay="0"/>
                                  </p:stCondLst>
                                  <p:childTnLst>
                                    <p:set>
                                      <p:cBhvr>
                                        <p:cTn id="6" dur="1" fill="hold">
                                          <p:stCondLst>
                                            <p:cond delay="0"/>
                                          </p:stCondLst>
                                        </p:cTn>
                                        <p:tgtEl>
                                          <p:spTgt spid="25602"/>
                                        </p:tgtEl>
                                        <p:attrNameLst>
                                          <p:attrName>style.visibility</p:attrName>
                                        </p:attrNameLst>
                                      </p:cBhvr>
                                      <p:to>
                                        <p:strVal val="visible"/>
                                      </p:to>
                                    </p:set>
                                    <p:anim calcmode="lin" valueType="num">
                                      <p:cBhvr additive="base">
                                        <p:cTn id="7" dur="500" fill="hold"/>
                                        <p:tgtEl>
                                          <p:spTgt spid="25602"/>
                                        </p:tgtEl>
                                        <p:attrNameLst>
                                          <p:attrName>ppt_x</p:attrName>
                                        </p:attrNameLst>
                                      </p:cBhvr>
                                      <p:tavLst>
                                        <p:tav tm="0">
                                          <p:val>
                                            <p:strVal val="0-#ppt_w/2"/>
                                          </p:val>
                                        </p:tav>
                                        <p:tav tm="100000">
                                          <p:val>
                                            <p:strVal val="#ppt_x"/>
                                          </p:val>
                                        </p:tav>
                                      </p:tavLst>
                                    </p:anim>
                                    <p:anim calcmode="lin" valueType="num">
                                      <p:cBhvr additive="base">
                                        <p:cTn id="8" dur="500" fill="hold"/>
                                        <p:tgtEl>
                                          <p:spTgt spid="2560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25605"/>
                                        </p:tgtEl>
                                        <p:attrNameLst>
                                          <p:attrName>style.visibility</p:attrName>
                                        </p:attrNameLst>
                                      </p:cBhvr>
                                      <p:to>
                                        <p:strVal val="visible"/>
                                      </p:to>
                                    </p:set>
                                    <p:animEffect transition="in" filter="fade">
                                      <p:cBhvr>
                                        <p:cTn id="13" dur="500"/>
                                        <p:tgtEl>
                                          <p:spTgt spid="2560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25606"/>
                                        </p:tgtEl>
                                        <p:attrNameLst>
                                          <p:attrName>style.visibility</p:attrName>
                                        </p:attrNameLst>
                                      </p:cBhvr>
                                      <p:to>
                                        <p:strVal val="visible"/>
                                      </p:to>
                                    </p:set>
                                    <p:animEffect transition="in" filter="wipe(left)">
                                      <p:cBhvr>
                                        <p:cTn id="18" dur="500"/>
                                        <p:tgtEl>
                                          <p:spTgt spid="2560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25609"/>
                                        </p:tgtEl>
                                        <p:attrNameLst>
                                          <p:attrName>style.visibility</p:attrName>
                                        </p:attrNameLst>
                                      </p:cBhvr>
                                      <p:to>
                                        <p:strVal val="visible"/>
                                      </p:to>
                                    </p:set>
                                    <p:animEffect transition="in" filter="fade">
                                      <p:cBhvr>
                                        <p:cTn id="23" dur="500"/>
                                        <p:tgtEl>
                                          <p:spTgt spid="2560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5610"/>
                                        </p:tgtEl>
                                        <p:attrNameLst>
                                          <p:attrName>style.visibility</p:attrName>
                                        </p:attrNameLst>
                                      </p:cBhvr>
                                      <p:to>
                                        <p:strVal val="visible"/>
                                      </p:to>
                                    </p:set>
                                    <p:animEffect transition="in" filter="fade">
                                      <p:cBhvr>
                                        <p:cTn id="28" dur="500"/>
                                        <p:tgtEl>
                                          <p:spTgt spid="2561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1" fill="hold" nodeType="clickEffect">
                                  <p:stCondLst>
                                    <p:cond delay="0"/>
                                  </p:stCondLst>
                                  <p:childTnLst>
                                    <p:set>
                                      <p:cBhvr>
                                        <p:cTn id="32" dur="1" fill="hold">
                                          <p:stCondLst>
                                            <p:cond delay="0"/>
                                          </p:stCondLst>
                                        </p:cTn>
                                        <p:tgtEl>
                                          <p:spTgt spid="25611"/>
                                        </p:tgtEl>
                                        <p:attrNameLst>
                                          <p:attrName>style.visibility</p:attrName>
                                        </p:attrNameLst>
                                      </p:cBhvr>
                                      <p:to>
                                        <p:strVal val="visible"/>
                                      </p:to>
                                    </p:set>
                                    <p:animEffect transition="in" filter="wipe(up)">
                                      <p:cBhvr>
                                        <p:cTn id="33" dur="500"/>
                                        <p:tgtEl>
                                          <p:spTgt spid="25611"/>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1" fill="hold" nodeType="clickEffect">
                                  <p:stCondLst>
                                    <p:cond delay="0"/>
                                  </p:stCondLst>
                                  <p:childTnLst>
                                    <p:set>
                                      <p:cBhvr>
                                        <p:cTn id="37" dur="1" fill="hold">
                                          <p:stCondLst>
                                            <p:cond delay="0"/>
                                          </p:stCondLst>
                                        </p:cTn>
                                        <p:tgtEl>
                                          <p:spTgt spid="25614"/>
                                        </p:tgtEl>
                                        <p:attrNameLst>
                                          <p:attrName>style.visibility</p:attrName>
                                        </p:attrNameLst>
                                      </p:cBhvr>
                                      <p:to>
                                        <p:strVal val="visible"/>
                                      </p:to>
                                    </p:set>
                                    <p:animEffect transition="in" filter="wipe(up)">
                                      <p:cBhvr>
                                        <p:cTn id="38" dur="500"/>
                                        <p:tgtEl>
                                          <p:spTgt spid="256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animBg="1" autoUpdateAnimBg="0"/>
      <p:bldP spid="25610" grpId="0" autoUpdateAnimBg="0"/>
    </p:bld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Kimono">
  <a:themeElements>
    <a:clrScheme name="Kimono 9">
      <a:dk1>
        <a:srgbClr val="2F1311"/>
      </a:dk1>
      <a:lt1>
        <a:srgbClr val="A7463F"/>
      </a:lt1>
      <a:dk2>
        <a:srgbClr val="F7D47D"/>
      </a:dk2>
      <a:lt2>
        <a:srgbClr val="000000"/>
      </a:lt2>
      <a:accent1>
        <a:srgbClr val="D5B781"/>
      </a:accent1>
      <a:accent2>
        <a:srgbClr val="79AF7D"/>
      </a:accent2>
      <a:accent3>
        <a:srgbClr val="D0B0AF"/>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
      <a:clrScheme name="Kimono 9">
        <a:dk1>
          <a:srgbClr val="2F1311"/>
        </a:dk1>
        <a:lt1>
          <a:srgbClr val="A7463F"/>
        </a:lt1>
        <a:dk2>
          <a:srgbClr val="F7D47D"/>
        </a:dk2>
        <a:lt2>
          <a:srgbClr val="000000"/>
        </a:lt2>
        <a:accent1>
          <a:srgbClr val="D5B781"/>
        </a:accent1>
        <a:accent2>
          <a:srgbClr val="79AF7D"/>
        </a:accent2>
        <a:accent3>
          <a:srgbClr val="D0B0AF"/>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1_Default Design">
  <a:themeElements>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Blank">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1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Kimono">
  <a:themeElements>
    <a:clrScheme name="Kimono 9">
      <a:dk1>
        <a:srgbClr val="2F1311"/>
      </a:dk1>
      <a:lt1>
        <a:srgbClr val="A7463F"/>
      </a:lt1>
      <a:dk2>
        <a:srgbClr val="F7D47D"/>
      </a:dk2>
      <a:lt2>
        <a:srgbClr val="000000"/>
      </a:lt2>
      <a:accent1>
        <a:srgbClr val="D5B781"/>
      </a:accent1>
      <a:accent2>
        <a:srgbClr val="79AF7D"/>
      </a:accent2>
      <a:accent3>
        <a:srgbClr val="D0B0AF"/>
      </a:accent3>
      <a:accent4>
        <a:srgbClr val="270E0D"/>
      </a:accent4>
      <a:accent5>
        <a:srgbClr val="E7D8C1"/>
      </a:accent5>
      <a:accent6>
        <a:srgbClr val="6D9E71"/>
      </a:accent6>
      <a:hlink>
        <a:srgbClr val="F0B854"/>
      </a:hlink>
      <a:folHlink>
        <a:srgbClr val="DC893E"/>
      </a:folHlink>
    </a:clrScheme>
    <a:fontScheme name="Kimono">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
      <a:clrScheme name="Kimono 9">
        <a:dk1>
          <a:srgbClr val="2F1311"/>
        </a:dk1>
        <a:lt1>
          <a:srgbClr val="A7463F"/>
        </a:lt1>
        <a:dk2>
          <a:srgbClr val="F7D47D"/>
        </a:dk2>
        <a:lt2>
          <a:srgbClr val="000000"/>
        </a:lt2>
        <a:accent1>
          <a:srgbClr val="D5B781"/>
        </a:accent1>
        <a:accent2>
          <a:srgbClr val="79AF7D"/>
        </a:accent2>
        <a:accent3>
          <a:srgbClr val="D0B0AF"/>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2.xml><?xml version="1.0" encoding="utf-8"?>
<a:themeOverride xmlns:a="http://schemas.openxmlformats.org/drawingml/2006/main">
  <a:clrScheme name="">
    <a:dk1>
      <a:srgbClr val="2F1311"/>
    </a:dk1>
    <a:lt1>
      <a:srgbClr val="A7463F"/>
    </a:lt1>
    <a:dk2>
      <a:srgbClr val="F7D47D"/>
    </a:dk2>
    <a:lt2>
      <a:srgbClr val="000000"/>
    </a:lt2>
    <a:accent1>
      <a:srgbClr val="D5B781"/>
    </a:accent1>
    <a:accent2>
      <a:srgbClr val="79AF7D"/>
    </a:accent2>
    <a:accent3>
      <a:srgbClr val="D0B0AF"/>
    </a:accent3>
    <a:accent4>
      <a:srgbClr val="270E0D"/>
    </a:accent4>
    <a:accent5>
      <a:srgbClr val="E7D8C1"/>
    </a:accent5>
    <a:accent6>
      <a:srgbClr val="6D9E71"/>
    </a:accent6>
    <a:hlink>
      <a:srgbClr val="F0B854"/>
    </a:hlink>
    <a:folHlink>
      <a:srgbClr val="DC893E"/>
    </a:folHlink>
  </a:clrScheme>
</a:themeOverride>
</file>

<file path=ppt/theme/themeOverride3.xml><?xml version="1.0" encoding="utf-8"?>
<a:themeOverride xmlns:a="http://schemas.openxmlformats.org/drawingml/2006/main">
  <a:clrScheme name="">
    <a:dk1>
      <a:srgbClr val="2F1311"/>
    </a:dk1>
    <a:lt1>
      <a:srgbClr val="A7463F"/>
    </a:lt1>
    <a:dk2>
      <a:srgbClr val="F7D47D"/>
    </a:dk2>
    <a:lt2>
      <a:srgbClr val="000000"/>
    </a:lt2>
    <a:accent1>
      <a:srgbClr val="D5B781"/>
    </a:accent1>
    <a:accent2>
      <a:srgbClr val="79AF7D"/>
    </a:accent2>
    <a:accent3>
      <a:srgbClr val="D0B0AF"/>
    </a:accent3>
    <a:accent4>
      <a:srgbClr val="270E0D"/>
    </a:accent4>
    <a:accent5>
      <a:srgbClr val="E7D8C1"/>
    </a:accent5>
    <a:accent6>
      <a:srgbClr val="6D9E71"/>
    </a:accent6>
    <a:hlink>
      <a:srgbClr val="F0B854"/>
    </a:hlink>
    <a:folHlink>
      <a:srgbClr val="DC893E"/>
    </a:folHlink>
  </a:clrScheme>
</a:themeOverride>
</file>

<file path=ppt/theme/themeOverride4.xml><?xml version="1.0" encoding="utf-8"?>
<a:themeOverride xmlns:a="http://schemas.openxmlformats.org/drawingml/2006/main">
  <a:clrScheme name="">
    <a:dk1>
      <a:srgbClr val="2F1311"/>
    </a:dk1>
    <a:lt1>
      <a:srgbClr val="A7463F"/>
    </a:lt1>
    <a:dk2>
      <a:srgbClr val="F7D47D"/>
    </a:dk2>
    <a:lt2>
      <a:srgbClr val="000000"/>
    </a:lt2>
    <a:accent1>
      <a:srgbClr val="D5B781"/>
    </a:accent1>
    <a:accent2>
      <a:srgbClr val="79AF7D"/>
    </a:accent2>
    <a:accent3>
      <a:srgbClr val="D0B0AF"/>
    </a:accent3>
    <a:accent4>
      <a:srgbClr val="270E0D"/>
    </a:accent4>
    <a:accent5>
      <a:srgbClr val="E7D8C1"/>
    </a:accent5>
    <a:accent6>
      <a:srgbClr val="6D9E71"/>
    </a:accent6>
    <a:hlink>
      <a:srgbClr val="F0B854"/>
    </a:hlink>
    <a:folHlink>
      <a:srgbClr val="DC893E"/>
    </a:folHlink>
  </a:clrScheme>
</a:themeOverride>
</file>

<file path=docProps/app.xml><?xml version="1.0" encoding="utf-8"?>
<Properties xmlns="http://schemas.openxmlformats.org/officeDocument/2006/extended-properties" xmlns:vt="http://schemas.openxmlformats.org/officeDocument/2006/docPropsVTypes">
  <TotalTime>867</TotalTime>
  <Words>3598</Words>
  <Application>Microsoft Macintosh PowerPoint</Application>
  <PresentationFormat>On-screen Show (4:3)</PresentationFormat>
  <Paragraphs>626</Paragraphs>
  <Slides>81</Slides>
  <Notes>58</Notes>
  <HiddenSlides>0</HiddenSlides>
  <MMClips>0</MMClips>
  <ScaleCrop>false</ScaleCrop>
  <HeadingPairs>
    <vt:vector size="8" baseType="variant">
      <vt:variant>
        <vt:lpstr>Fonts Used</vt:lpstr>
      </vt:variant>
      <vt:variant>
        <vt:i4>16</vt:i4>
      </vt:variant>
      <vt:variant>
        <vt:lpstr>Theme</vt:lpstr>
      </vt:variant>
      <vt:variant>
        <vt:i4>28</vt:i4>
      </vt:variant>
      <vt:variant>
        <vt:lpstr>Embedded OLE Servers</vt:lpstr>
      </vt:variant>
      <vt:variant>
        <vt:i4>2</vt:i4>
      </vt:variant>
      <vt:variant>
        <vt:lpstr>Slide Titles</vt:lpstr>
      </vt:variant>
      <vt:variant>
        <vt:i4>81</vt:i4>
      </vt:variant>
    </vt:vector>
  </HeadingPairs>
  <TitlesOfParts>
    <vt:vector size="127" baseType="lpstr">
      <vt:lpstr>ariel</vt:lpstr>
      <vt:lpstr>Times</vt:lpstr>
      <vt:lpstr>Arial</vt:lpstr>
      <vt:lpstr>Arial Black</vt:lpstr>
      <vt:lpstr>Calibri</vt:lpstr>
      <vt:lpstr>Calibri Light</vt:lpstr>
      <vt:lpstr>Comic Sans MS</vt:lpstr>
      <vt:lpstr>Copperplate Gothic Bold</vt:lpstr>
      <vt:lpstr>Garamond</vt:lpstr>
      <vt:lpstr>Gill Sans MT</vt:lpstr>
      <vt:lpstr>Impact</vt:lpstr>
      <vt:lpstr>Monotype Sorts</vt:lpstr>
      <vt:lpstr>Script MT Bold</vt:lpstr>
      <vt:lpstr>Tahoma</vt:lpstr>
      <vt:lpstr>Times New Roman</vt:lpstr>
      <vt:lpstr>Wingdings</vt:lpstr>
      <vt:lpstr>Blank Presentation</vt:lpstr>
      <vt:lpstr>Slit</vt:lpstr>
      <vt:lpstr>Azure</vt:lpstr>
      <vt:lpstr>1_Default Design</vt:lpstr>
      <vt:lpstr>Stream</vt:lpstr>
      <vt:lpstr>Orbit</vt:lpstr>
      <vt:lpstr>Kimono</vt:lpstr>
      <vt:lpstr>Default Design</vt:lpstr>
      <vt:lpstr>1_Orbit</vt:lpstr>
      <vt:lpstr>2_Azure</vt:lpstr>
      <vt:lpstr>2_Default Design</vt:lpstr>
      <vt:lpstr>3_Default Design</vt:lpstr>
      <vt:lpstr>1_untitled 2</vt:lpstr>
      <vt:lpstr>1_Kimono</vt:lpstr>
      <vt:lpstr>2_Stream</vt:lpstr>
      <vt:lpstr>1_Blank Presentation</vt:lpstr>
      <vt:lpstr>4_Default Design</vt:lpstr>
      <vt:lpstr>45_Default Design</vt:lpstr>
      <vt:lpstr>14_Office Theme</vt:lpstr>
      <vt:lpstr>1_Radar</vt:lpstr>
      <vt:lpstr>21_Default Design</vt:lpstr>
      <vt:lpstr>5_Default Design</vt:lpstr>
      <vt:lpstr>18_Default Design</vt:lpstr>
      <vt:lpstr>1_Azure</vt:lpstr>
      <vt:lpstr>6_Default Design</vt:lpstr>
      <vt:lpstr>Blank</vt:lpstr>
      <vt:lpstr>10_Default Design</vt:lpstr>
      <vt:lpstr>28_Default Design</vt:lpstr>
      <vt:lpstr>Document</vt:lpstr>
      <vt:lpstr>Microsoft Organization Chart</vt:lpstr>
      <vt:lpstr>قائمة الأمم </vt:lpstr>
      <vt:lpstr>قائمة الشعوب</vt:lpstr>
      <vt:lpstr>قائمة الأمم</vt:lpstr>
      <vt:lpstr>هل قائمة الشعوب دقيقة بحسب تكوين 10 - 11</vt:lpstr>
      <vt:lpstr>من هم السومريون؟</vt:lpstr>
      <vt:lpstr>قائمة الشعوب</vt:lpstr>
      <vt:lpstr>احتاج الإنسان إلى الماء دائماً</vt:lpstr>
      <vt:lpstr>جغرافيا سومر</vt:lpstr>
      <vt:lpstr>جغرافيا سومر</vt:lpstr>
      <vt:lpstr>كانت الكتابة هي              أعظم إسهامات سومر</vt:lpstr>
      <vt:lpstr>أول  مدينة مذكورة</vt:lpstr>
      <vt:lpstr>اختراع العجل</vt:lpstr>
      <vt:lpstr>The Potter’s Wheel</vt:lpstr>
      <vt:lpstr>العمارة</vt:lpstr>
      <vt:lpstr>دروس من سومر</vt:lpstr>
      <vt:lpstr>شجرة عائلة الآباء (تك 12 – 50, 1 أخ 1 : 28 – 34)</vt:lpstr>
      <vt:lpstr>أرض إبراهيم</vt:lpstr>
      <vt:lpstr>رحلة يعقوب  إلى  فدان ارام</vt:lpstr>
      <vt:lpstr>سلم يعقوب (تك 28: 10-22)</vt:lpstr>
      <vt:lpstr>يصل يعقوب  إلى فدان أرام (تك 27-29)</vt:lpstr>
      <vt:lpstr>يعقوب      يقابل       راحيل</vt:lpstr>
      <vt:lpstr>شجرة عائلة الآباء</vt:lpstr>
      <vt:lpstr>رجوع وعمل يعقوب (تك 29-32)</vt:lpstr>
      <vt:lpstr>الله يقابل يعقوب (تك 32)</vt:lpstr>
      <vt:lpstr>يعقوب يصارع مع الله</vt:lpstr>
      <vt:lpstr>يعقوب يسمي فنيئيل</vt:lpstr>
      <vt:lpstr>طريق الخروج التقليدي</vt:lpstr>
      <vt:lpstr>Exodus - Alternate</vt:lpstr>
      <vt:lpstr>The Exodus</vt:lpstr>
      <vt:lpstr>التيهان في البرية</vt:lpstr>
      <vt:lpstr>PowerPoint Presentation</vt:lpstr>
      <vt:lpstr>PowerPoint Presentation</vt:lpstr>
      <vt:lpstr>PowerPoint Presentation</vt:lpstr>
      <vt:lpstr>PowerPoint Presentation</vt:lpstr>
      <vt:lpstr>PowerPoint Presentation</vt:lpstr>
      <vt:lpstr>PowerPoint Presentation</vt:lpstr>
      <vt:lpstr>التهديد الأشوري</vt:lpstr>
      <vt:lpstr> الحصار الأشوري   لمدينة      لخيش</vt:lpstr>
      <vt:lpstr>التطورات الآشورية</vt:lpstr>
      <vt:lpstr>البابليون</vt:lpstr>
      <vt:lpstr>تك 10: 8-10، 11: 2، 9، رؤ 17: 1-6 كيف بدأت بابل ؟ ما الذي حفز هذه البداية ؟ ماذا نتج عن تأسيسها ؟ ما هي أهمية بابل ؟</vt:lpstr>
      <vt:lpstr>السياق</vt:lpstr>
      <vt:lpstr>1986 ميدالية مهرجان بابل الدولي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التهديد البابلي</vt:lpstr>
      <vt:lpstr>نبوات           دانيال              في بابل</vt:lpstr>
      <vt:lpstr>ماذا سيحدث ليهوذا  وسط أقدم ديانة  في العالم؟</vt:lpstr>
      <vt:lpstr>الحكم البابلي على فلسطين</vt:lpstr>
      <vt:lpstr>PowerPoint Presentation</vt:lpstr>
      <vt:lpstr>What do you think of when you think of Persia?</vt:lpstr>
      <vt:lpstr>الإمبراطورية الفارسية</vt:lpstr>
      <vt:lpstr>كيف أثر الفرس              على إسرائيل؟</vt:lpstr>
      <vt:lpstr>دارت الحياة اليهودية حول هيكل سليمان لمدة 400 عام (959-586 قبل الميلاد)</vt:lpstr>
      <vt:lpstr>حافظ اليهود على القداسة        في حوض الإغتسال</vt:lpstr>
      <vt:lpstr>PowerPoint Presentation</vt:lpstr>
      <vt:lpstr>الأدوميون</vt:lpstr>
      <vt:lpstr>اختار الله يعقوب وليس عيسو</vt:lpstr>
      <vt:lpstr>أدوم</vt:lpstr>
      <vt:lpstr>الأدوميون</vt:lpstr>
      <vt:lpstr>متى عاشوا؟</vt:lpstr>
      <vt:lpstr>تصالح يعقوب مع عيسو</vt:lpstr>
      <vt:lpstr>الجغرافيا</vt:lpstr>
      <vt:lpstr>PowerPoint Presentation</vt:lpstr>
      <vt:lpstr>PowerPoint Presentation</vt:lpstr>
      <vt:lpstr>PowerPoint Presentation</vt:lpstr>
      <vt:lpstr>مراجعة لدراستنا للشعوب القديمة حتى الآن ...</vt:lpstr>
      <vt:lpstr>أية إمبراطورية وأي نظام ؟</vt:lpstr>
      <vt:lpstr>التطورات الأشورية</vt:lpstr>
      <vt:lpstr>الحكم البابلي على فلسطين</vt:lpstr>
      <vt:lpstr>الفترة الفارسية</vt:lpstr>
      <vt:lpstr>خريطة إمبراطوريات ما بين العهدين</vt:lpstr>
      <vt:lpstr>Black</vt:lpstr>
      <vt:lpstr>جغرافيا الكتاب المقدس   •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Table of Nations &amp; OT Peoples</dc:title>
  <dc:creator>Rick Griffith</dc:creator>
  <cp:lastModifiedBy>Rick Griffith</cp:lastModifiedBy>
  <cp:revision>54</cp:revision>
  <dcterms:created xsi:type="dcterms:W3CDTF">2005-01-28T04:58:59Z</dcterms:created>
  <dcterms:modified xsi:type="dcterms:W3CDTF">2023-12-10T08:05:47Z</dcterms:modified>
</cp:coreProperties>
</file>